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78" r:id="rId3"/>
    <p:sldId id="279" r:id="rId4"/>
    <p:sldId id="280" r:id="rId5"/>
    <p:sldId id="281" r:id="rId6"/>
    <p:sldId id="282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36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602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456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36"/>
        <p:guide orient="horz" pos="1152"/>
        <p:guide orient="horz" pos="2352"/>
        <p:guide orient="horz" pos="1512"/>
        <p:guide pos="7680"/>
        <p:guide pos="6696"/>
        <p:guide pos="1008"/>
        <p:guide pos="1602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0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753" y="1692513"/>
            <a:ext cx="5918244" cy="3718427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SHANTI STORE 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 DATA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774" y="4050833"/>
            <a:ext cx="7766936" cy="1096899"/>
          </a:xfrm>
        </p:spPr>
        <p:txBody>
          <a:bodyPr/>
          <a:lstStyle/>
          <a:p>
            <a:r>
              <a:rPr lang="en-US" dirty="0">
                <a:latin typeface="Colonna MT" panose="04020805060202030203" pitchFamily="82" charset="0"/>
              </a:rPr>
              <a:t>VIJAY KUMAR</a:t>
            </a:r>
            <a:endParaRPr lang="en-US" dirty="0">
              <a:latin typeface="Colonna MT" panose="04020805060202030203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lgerian" panose="04020705040A02060702" pitchFamily="82" charset="0"/>
                <a:ea typeface="Arial Regular" pitchFamily="34" charset="-122"/>
                <a:cs typeface="Arial Black" panose="020B0A04020102020204" pitchFamily="34" charset="0"/>
              </a:rPr>
              <a:t>AGENDA</a:t>
            </a:r>
            <a:r>
              <a:rPr lang="en-IN" altLang="en-US" sz="4400" b="1" dirty="0">
                <a:solidFill>
                  <a:schemeClr val="accent6"/>
                </a:solidFill>
                <a:latin typeface="Algerian" panose="04020705040A02060702" pitchFamily="82" charset="0"/>
                <a:ea typeface="Arial Regular" pitchFamily="34" charset="-122"/>
                <a:cs typeface="Arial Black" panose="020B0A04020102020204" pitchFamily="34" charset="0"/>
              </a:rPr>
              <a:t> </a:t>
            </a:r>
            <a:endParaRPr lang="en-IN" altLang="en-US" sz="4400" b="1" dirty="0">
              <a:solidFill>
                <a:schemeClr val="accent6"/>
              </a:solidFill>
              <a:latin typeface="Algerian" panose="04020705040A02060702" pitchFamily="82" charset="0"/>
              <a:ea typeface="Arial Regular" pitchFamily="34" charset="-122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461492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Introduction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Description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​Project Explanation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Conclusion</a:t>
            </a:r>
            <a:endParaRPr lang="en-US" dirty="0">
              <a:latin typeface="Copperplate Gothic Bold" panose="020E07050202060204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160905"/>
            <a:ext cx="9655175" cy="3880485"/>
          </a:xfrm>
        </p:spPr>
        <p:txBody>
          <a:bodyPr/>
          <a:lstStyle/>
          <a:p>
            <a:r>
              <a:rPr lang="en-US" sz="2800" b="1" dirty="0"/>
              <a:t>Shanti store wants to create an annual sales report for</a:t>
            </a:r>
            <a:r>
              <a:rPr lang="en-IN" altLang="en-US" sz="2800" b="1" dirty="0"/>
              <a:t> </a:t>
            </a:r>
            <a:r>
              <a:rPr lang="en-US" sz="2800" b="1" dirty="0"/>
              <a:t>2023, so that Shanti can understand their</a:t>
            </a:r>
            <a:r>
              <a:rPr lang="en-IN" altLang="en-US" sz="2800" b="1" dirty="0"/>
              <a:t> </a:t>
            </a:r>
            <a:r>
              <a:rPr lang="en-US" sz="2800" b="1" dirty="0"/>
              <a:t>customers and</a:t>
            </a:r>
            <a:r>
              <a:rPr lang="en-IN" altLang="en-US" sz="2800" b="1" dirty="0"/>
              <a:t> </a:t>
            </a:r>
            <a:r>
              <a:rPr lang="en-US" sz="2800" b="1" dirty="0"/>
              <a:t>grow more sales in 2024</a:t>
            </a:r>
            <a:r>
              <a:rPr lang="en-IN" altLang="en-US" sz="2800" b="1" dirty="0"/>
              <a:t>.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Shanti Store Data Analysis</a:t>
            </a:r>
            <a:endParaRPr lang="en-IN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13" y="178678"/>
            <a:ext cx="8596668" cy="1826581"/>
          </a:xfrm>
        </p:spPr>
        <p:txBody>
          <a:bodyPr/>
          <a:lstStyle/>
          <a:p>
            <a:r>
              <a:rPr lang="en-US" sz="4400" i="1" dirty="0">
                <a:solidFill>
                  <a:schemeClr val="accent6"/>
                </a:solidFill>
                <a:latin typeface="Bell MT" panose="02020503060305020303" charset="0"/>
                <a:cs typeface="Bell MT" panose="02020503060305020303" charset="0"/>
              </a:rPr>
              <a:t>PRIMARY GOALS</a:t>
            </a:r>
            <a:endParaRPr lang="en-US" sz="4400" i="1" dirty="0">
              <a:solidFill>
                <a:schemeClr val="accent6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85" y="2087245"/>
            <a:ext cx="8596630" cy="4225290"/>
          </a:xfrm>
        </p:spPr>
        <p:txBody>
          <a:bodyPr/>
          <a:lstStyle/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Compare the sales and orders using single chart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Which month got the highest sales and orders?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Who purchased more-men or women in 2023?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What are different order status in 2023?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List top 10 states contributing to the sales?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Relation between age and gender based on number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Which channel is contributing to maximum sales?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tx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Highest selling category?, etc.</a:t>
            </a: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endParaRPr lang="en-US" sz="2400" dirty="0">
              <a:solidFill>
                <a:schemeClr val="tx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0" name="Text Box 9"/>
          <p:cNvSpPr txBox="1"/>
          <p:nvPr/>
        </p:nvSpPr>
        <p:spPr>
          <a:xfrm>
            <a:off x="2712720" y="989965"/>
            <a:ext cx="8936990" cy="5051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3200"/>
              <a:t>Women are more likely to buy compared to men(~60%)</a:t>
            </a:r>
            <a:endParaRPr lang="en-IN" alt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3200"/>
              <a:t> Maharashtra, Uttar pradesh and Tamilnadu are the top 3 states.</a:t>
            </a:r>
            <a:endParaRPr lang="en-IN" alt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3200"/>
              <a:t> Adult age group (30 to 49 years) is max contributing(~31%)</a:t>
            </a:r>
            <a:endParaRPr lang="en-IN" alt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3200"/>
              <a:t> Amazon, Flipkart and Myntra channels are max contributing.</a:t>
            </a:r>
            <a:endParaRPr lang="en-IN" altLang="en-US" sz="3200"/>
          </a:p>
        </p:txBody>
      </p:sp>
      <p:sp>
        <p:nvSpPr>
          <p:cNvPr id="11" name="Text Box 10"/>
          <p:cNvSpPr txBox="1"/>
          <p:nvPr/>
        </p:nvSpPr>
        <p:spPr>
          <a:xfrm>
            <a:off x="2825115" y="182880"/>
            <a:ext cx="5013325" cy="797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800" b="1">
                <a:solidFill>
                  <a:schemeClr val="accent1">
                    <a:lumMod val="50000"/>
                  </a:schemeClr>
                </a:solidFill>
                <a:latin typeface="Gabriola" panose="04040605051002020D02" charset="0"/>
                <a:cs typeface="Gabriola" panose="04040605051002020D02" charset="0"/>
              </a:rPr>
              <a:t>Simple Insight</a:t>
            </a:r>
            <a:endParaRPr lang="en-IN" altLang="en-US" sz="4800" b="1">
              <a:solidFill>
                <a:schemeClr val="accent1">
                  <a:lumMod val="50000"/>
                </a:schemeClr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833755"/>
            <a:ext cx="10582275" cy="1320800"/>
          </a:xfrm>
        </p:spPr>
        <p:txBody>
          <a:bodyPr/>
          <a:lstStyle/>
          <a:p>
            <a:r>
              <a:rPr lang="en-US" i="1" u="sng" dirty="0">
                <a:solidFill>
                  <a:schemeClr val="accent2">
                    <a:lumMod val="75000"/>
                  </a:schemeClr>
                </a:solidFill>
              </a:rPr>
              <a:t>Final Conclusion to improve Shanti store sales: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2843530"/>
            <a:ext cx="9410700" cy="3880485"/>
          </a:xfrm>
        </p:spPr>
        <p:txBody>
          <a:bodyPr/>
          <a:lstStyle/>
          <a:p>
            <a:pPr algn="l">
              <a:buFont typeface="Wingdings" panose="05000000000000000000" charset="0"/>
              <a:buChar char="q"/>
            </a:pPr>
            <a:r>
              <a:rPr lang="en-US" sz="2400" b="1" dirty="0"/>
              <a:t>Target women customers of age group (30 to 49 yrs)</a:t>
            </a:r>
            <a:r>
              <a:rPr lang="en-IN" altLang="en-US" sz="2400" b="1" dirty="0"/>
              <a:t> </a:t>
            </a:r>
            <a:r>
              <a:rPr lang="en-US" sz="2400" b="1" dirty="0"/>
              <a:t>living in Maharashtra, Karnataka and Uttar Pradesh by</a:t>
            </a:r>
            <a:r>
              <a:rPr lang="en-IN" altLang="en-US" sz="2400" b="1" dirty="0"/>
              <a:t> </a:t>
            </a:r>
            <a:r>
              <a:rPr lang="en-US" sz="2400" b="1" dirty="0"/>
              <a:t>showing ads</a:t>
            </a:r>
            <a:r>
              <a:rPr lang="en-IN" altLang="en-US" sz="2400" b="1" dirty="0"/>
              <a:t> </a:t>
            </a:r>
            <a:r>
              <a:rPr lang="en-US" sz="2400" b="1" dirty="0"/>
              <a:t>/offers/coupons available on</a:t>
            </a:r>
            <a:r>
              <a:rPr lang="en-IN" altLang="en-US" sz="2400" b="1" dirty="0"/>
              <a:t> </a:t>
            </a:r>
            <a:r>
              <a:rPr lang="en-US" sz="2400" b="1" dirty="0"/>
              <a:t>Amazon,</a:t>
            </a:r>
            <a:r>
              <a:rPr lang="en-IN" altLang="en-US" sz="2400" b="1" dirty="0"/>
              <a:t> </a:t>
            </a:r>
            <a:r>
              <a:rPr lang="en-US" sz="2400" b="1" dirty="0"/>
              <a:t>Flipkart and Myntra.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 dirty="0"/>
              <a:t>Shanti Store Data Analysis</a:t>
            </a:r>
            <a:endParaRPr lang="en-I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accel="10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accel="10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365" y="2380615"/>
            <a:ext cx="3895725" cy="1056005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461" y="3686849"/>
            <a:ext cx="4606485" cy="10968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olonna MT" panose="04020805060202030203" pitchFamily="82" charset="0"/>
              </a:rPr>
              <a:t>Name:- VIJAY KUMAR</a:t>
            </a:r>
            <a:endParaRPr lang="en-US" b="1" dirty="0">
              <a:latin typeface="Colonna MT" panose="04020805060202030203" pitchFamily="82" charset="0"/>
            </a:endParaRPr>
          </a:p>
          <a:p>
            <a:pPr algn="l"/>
            <a:r>
              <a:rPr lang="en-US" b="1" dirty="0"/>
              <a:t>Email no:- vijaykumar814112@gmail.com</a:t>
            </a:r>
            <a:endParaRPr lang="en-US" b="1" dirty="0"/>
          </a:p>
          <a:p>
            <a:pPr algn="l"/>
            <a:r>
              <a:rPr lang="en-US" b="1" dirty="0"/>
              <a:t>Contact no.:- 7004161655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69060146-7700-4F6C-986B-89E3839BD4ED}">
  <ds:schemaRefs/>
</ds:datastoreItem>
</file>

<file path=customXml/itemProps2.xml><?xml version="1.0" encoding="utf-8"?>
<ds:datastoreItem xmlns:ds="http://schemas.openxmlformats.org/officeDocument/2006/customXml" ds:itemID="{D235FEF8-1733-4347-95CE-3BB62B2B8DD7}">
  <ds:schemaRefs/>
</ds:datastoreItem>
</file>

<file path=customXml/itemProps3.xml><?xml version="1.0" encoding="utf-8"?>
<ds:datastoreItem xmlns:ds="http://schemas.openxmlformats.org/officeDocument/2006/customXml" ds:itemID="{08FC98CF-E78A-425D-90FD-55D1C468A3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1214</Words>
  <Application>WPS Presentation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0" baseType="lpstr">
      <vt:lpstr>Arial</vt:lpstr>
      <vt:lpstr>SimSun</vt:lpstr>
      <vt:lpstr>Wingdings</vt:lpstr>
      <vt:lpstr>Wingdings 3</vt:lpstr>
      <vt:lpstr>Arial</vt:lpstr>
      <vt:lpstr>Algerian</vt:lpstr>
      <vt:lpstr>Colonna MT</vt:lpstr>
      <vt:lpstr>Arial Regular</vt:lpstr>
      <vt:lpstr>Arial Black</vt:lpstr>
      <vt:lpstr>Copperplate Gothic Bold</vt:lpstr>
      <vt:lpstr>Sabon Next LT</vt:lpstr>
      <vt:lpstr>Segoe UI Symbol</vt:lpstr>
      <vt:lpstr>Trebuchet MS</vt:lpstr>
      <vt:lpstr>Arial Unicode MS</vt:lpstr>
      <vt:lpstr>Calibri</vt:lpstr>
      <vt:lpstr>方正姚体</vt:lpstr>
      <vt:lpstr>Segoe Print</vt:lpstr>
      <vt:lpstr>华文新魏</vt:lpstr>
      <vt:lpstr>Wingdings</vt:lpstr>
      <vt:lpstr>Agency FB</vt:lpstr>
      <vt:lpstr>Arial Narrow</vt:lpstr>
      <vt:lpstr>Arial Rounded MT Bold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SemiLight Condensed</vt:lpstr>
      <vt:lpstr>Baskerville Old Face</vt:lpstr>
      <vt:lpstr>Bahnschrift SemiLight SemiConde</vt:lpstr>
      <vt:lpstr>Bahnschrift SemiLight</vt:lpstr>
      <vt:lpstr>Bahnschrift SemiCondensed</vt:lpstr>
      <vt:lpstr>Bahnschrift SemiBold SemiConden</vt:lpstr>
      <vt:lpstr>Bahnschrift SemiBold Condensed</vt:lpstr>
      <vt:lpstr>Bauhaus 93</vt:lpstr>
      <vt:lpstr>Bell MT</vt:lpstr>
      <vt:lpstr>Berlin Sans FB</vt:lpstr>
      <vt:lpstr>Berlin Sans FB Demi</vt:lpstr>
      <vt:lpstr>Bernard MT Condensed</vt:lpstr>
      <vt:lpstr>Blackadder ITC</vt:lpstr>
      <vt:lpstr>Bodoni MT</vt:lpstr>
      <vt:lpstr>Bodoni MT Black</vt:lpstr>
      <vt:lpstr>Bodoni MT Condensed</vt:lpstr>
      <vt:lpstr>Bodoni MT Poster Compressed</vt:lpstr>
      <vt:lpstr>Book Antiqua</vt:lpstr>
      <vt:lpstr>Bookman Old Style</vt:lpstr>
      <vt:lpstr>Bradley Hand ITC</vt:lpstr>
      <vt:lpstr>Britannic Bold</vt:lpstr>
      <vt:lpstr>Broadway</vt:lpstr>
      <vt:lpstr>Brush Script MT</vt:lpstr>
      <vt:lpstr>Calibri Light</vt:lpstr>
      <vt:lpstr>Calisto MT</vt:lpstr>
      <vt:lpstr>Californian FB</vt:lpstr>
      <vt:lpstr>Cambria</vt:lpstr>
      <vt:lpstr>Candara</vt:lpstr>
      <vt:lpstr>Candara Light</vt:lpstr>
      <vt:lpstr>Cascadia Code</vt:lpstr>
      <vt:lpstr>Cascadia Code SemiBold</vt:lpstr>
      <vt:lpstr>Cascadia Code SemiLight</vt:lpstr>
      <vt:lpstr>Cascadia Mono</vt:lpstr>
      <vt:lpstr>Cascadia Mono SemiLight</vt:lpstr>
      <vt:lpstr>Cascadia Mono SemiBold</vt:lpstr>
      <vt:lpstr>Consolas</vt:lpstr>
      <vt:lpstr>Comic Sans MS</vt:lpstr>
      <vt:lpstr>Constantia</vt:lpstr>
      <vt:lpstr>Cooper Black</vt:lpstr>
      <vt:lpstr>Copperplate Gothic Light</vt:lpstr>
      <vt:lpstr>Corbel</vt:lpstr>
      <vt:lpstr>Corbel Light</vt:lpstr>
      <vt:lpstr>Ebrima</vt:lpstr>
      <vt:lpstr>Dubai</vt:lpstr>
      <vt:lpstr>Curlz MT</vt:lpstr>
      <vt:lpstr>Dubai Light</vt:lpstr>
      <vt:lpstr>Dubai Medium</vt:lpstr>
      <vt:lpstr>Edwardian Script ITC</vt:lpstr>
      <vt:lpstr>Elephant</vt:lpstr>
      <vt:lpstr>Engravers MT</vt:lpstr>
      <vt:lpstr>Eras Bold ITC</vt:lpstr>
      <vt:lpstr>Footlight MT Light</vt:lpstr>
      <vt:lpstr>Franklin Gothic Medium</vt:lpstr>
      <vt:lpstr>Garamond</vt:lpstr>
      <vt:lpstr>Eras Light ITC</vt:lpstr>
      <vt:lpstr>Forte</vt:lpstr>
      <vt:lpstr>Franklin Gothic Book</vt:lpstr>
      <vt:lpstr>Franklin Gothic Demi</vt:lpstr>
      <vt:lpstr>Franklin Gothic Demi Cond</vt:lpstr>
      <vt:lpstr>Franklin Gothic Heavy</vt:lpstr>
      <vt:lpstr>Franklin Gothic Medium Cond</vt:lpstr>
      <vt:lpstr>Freestyle Script</vt:lpstr>
      <vt:lpstr>French Script MT</vt:lpstr>
      <vt:lpstr>Gabriola</vt:lpstr>
      <vt:lpstr>Facet</vt:lpstr>
      <vt:lpstr>SHANTI STORE   DATA ANALYSIS  </vt:lpstr>
      <vt:lpstr>AGENDA</vt:lpstr>
      <vt:lpstr>Introduction</vt:lpstr>
      <vt:lpstr>PRIMARY GOALS</vt:lpstr>
      <vt:lpstr>BUSINESS OPPORTUNITIES ARE LIKE BUSES. THERE'S ALWAYS ANOTHER ONE COMING.</vt:lpstr>
      <vt:lpstr>SUMMARY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SHANTI STORE   DATA ANALYSIS  </dc:title>
  <dc:creator>vijay kumar</dc:creator>
  <cp:lastModifiedBy>VIJAY KUMAR</cp:lastModifiedBy>
  <cp:revision>5</cp:revision>
  <dcterms:created xsi:type="dcterms:W3CDTF">2024-01-02T15:35:00Z</dcterms:created>
  <dcterms:modified xsi:type="dcterms:W3CDTF">2024-01-04T04:41:32Z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FEA844EADC814E69B5E7866831D8A165_12</vt:lpwstr>
  </property>
  <property fmtid="{D5CDD505-2E9C-101B-9397-08002B2CF9AE}" pid="5" name="KSOProductBuildVer">
    <vt:lpwstr>1033-12.2.0.13359</vt:lpwstr>
  </property>
</Properties>
</file>