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5107" y="1862875"/>
            <a:ext cx="1900947" cy="3917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68224" y="1591310"/>
            <a:ext cx="7039609" cy="38100"/>
          </a:xfrm>
          <a:custGeom>
            <a:avLst/>
            <a:gdLst/>
            <a:ahLst/>
            <a:cxnLst/>
            <a:rect l="l" t="t" r="r" b="b"/>
            <a:pathLst>
              <a:path w="7039609" h="38100">
                <a:moveTo>
                  <a:pt x="7039102" y="0"/>
                </a:moveTo>
                <a:lnTo>
                  <a:pt x="0" y="0"/>
                </a:lnTo>
                <a:lnTo>
                  <a:pt x="0" y="38100"/>
                </a:lnTo>
                <a:lnTo>
                  <a:pt x="7039102" y="38100"/>
                </a:lnTo>
                <a:lnTo>
                  <a:pt x="703910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8480" y="2401823"/>
            <a:ext cx="1779270" cy="132054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960" y="3256787"/>
            <a:ext cx="6168390" cy="11780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7901" y="1106148"/>
            <a:ext cx="3354934" cy="573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770" y="703833"/>
            <a:ext cx="35788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265" y="5022215"/>
            <a:ext cx="6579869" cy="201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828" y="1600200"/>
            <a:ext cx="5486400" cy="259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5445" marR="1650364" algn="ctr">
              <a:lnSpc>
                <a:spcPct val="116900"/>
              </a:lnSpc>
              <a:spcBef>
                <a:spcPts val="95"/>
              </a:spcBef>
            </a:pPr>
            <a:r>
              <a:rPr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Welcome  TO</a:t>
            </a: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S3 Static Website Hosting</a:t>
            </a:r>
          </a:p>
        </p:txBody>
      </p:sp>
      <p:sp>
        <p:nvSpPr>
          <p:cNvPr id="3" name="object 3"/>
          <p:cNvSpPr/>
          <p:nvPr/>
        </p:nvSpPr>
        <p:spPr>
          <a:xfrm>
            <a:off x="268224" y="4397375"/>
            <a:ext cx="7039609" cy="38100"/>
          </a:xfrm>
          <a:custGeom>
            <a:avLst/>
            <a:gdLst/>
            <a:ahLst/>
            <a:cxnLst/>
            <a:rect l="l" t="t" r="r" b="b"/>
            <a:pathLst>
              <a:path w="7039609" h="38100">
                <a:moveTo>
                  <a:pt x="7039102" y="0"/>
                </a:moveTo>
                <a:lnTo>
                  <a:pt x="0" y="0"/>
                </a:lnTo>
                <a:lnTo>
                  <a:pt x="0" y="38100"/>
                </a:lnTo>
                <a:lnTo>
                  <a:pt x="7039102" y="38100"/>
                </a:lnTo>
                <a:lnTo>
                  <a:pt x="703910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8600" y="5022215"/>
            <a:ext cx="3137535" cy="20154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2505"/>
              </a:lnSpc>
            </a:pPr>
            <a:r>
              <a:rPr sz="2200" b="1" spc="-140" dirty="0">
                <a:solidFill>
                  <a:srgbClr val="1F1F1F"/>
                </a:solidFill>
                <a:latin typeface="Calibri"/>
                <a:cs typeface="Calibri"/>
              </a:rPr>
              <a:t>Mini</a:t>
            </a:r>
            <a:r>
              <a:rPr sz="2200" b="1" spc="-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200" b="1" spc="-135" dirty="0">
                <a:solidFill>
                  <a:srgbClr val="1F1F1F"/>
                </a:solidFill>
                <a:latin typeface="Calibri"/>
                <a:cs typeface="Calibri"/>
              </a:rPr>
              <a:t>Proj</a:t>
            </a:r>
            <a:r>
              <a:rPr sz="2200" b="1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2200" b="1" spc="-175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2200" b="1" spc="-145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2200" b="1" spc="-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200" b="1" spc="-65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2200" b="1" spc="-75" dirty="0">
                <a:solidFill>
                  <a:srgbClr val="1F1F1F"/>
                </a:solidFill>
                <a:latin typeface="Calibri"/>
                <a:cs typeface="Calibri"/>
              </a:rPr>
              <a:t>y:</a:t>
            </a:r>
            <a:endParaRPr sz="2200">
              <a:latin typeface="Calibri"/>
              <a:cs typeface="Calibri"/>
            </a:endParaRPr>
          </a:p>
          <a:p>
            <a:pPr marL="1468120" marR="614045" algn="just">
              <a:lnSpc>
                <a:spcPct val="109400"/>
              </a:lnSpc>
              <a:spcBef>
                <a:spcPts val="135"/>
              </a:spcBef>
            </a:pPr>
            <a:r>
              <a:rPr sz="1800" b="1" spc="-45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800" b="1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800" b="1" spc="-16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800" b="1" spc="-18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800" b="1" spc="-13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1F1F1F"/>
                </a:solidFill>
                <a:latin typeface="Calibri"/>
                <a:cs typeface="Calibri"/>
              </a:rPr>
              <a:t>V</a:t>
            </a:r>
            <a:r>
              <a:rPr sz="1800" b="1" spc="-90" dirty="0">
                <a:solidFill>
                  <a:srgbClr val="1F1F1F"/>
                </a:solidFill>
                <a:latin typeface="Calibri"/>
                <a:cs typeface="Calibri"/>
              </a:rPr>
              <a:t>ikas  </a:t>
            </a:r>
            <a:r>
              <a:rPr sz="1800" b="1" spc="25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800" b="1" spc="-120" dirty="0">
                <a:solidFill>
                  <a:srgbClr val="1F1F1F"/>
                </a:solidFill>
                <a:latin typeface="Calibri"/>
                <a:cs typeface="Calibri"/>
              </a:rPr>
              <a:t>ak</a:t>
            </a:r>
            <a:r>
              <a:rPr sz="1800" b="1" spc="-135" dirty="0">
                <a:solidFill>
                  <a:srgbClr val="1F1F1F"/>
                </a:solidFill>
                <a:latin typeface="Calibri"/>
                <a:cs typeface="Calibri"/>
              </a:rPr>
              <a:t>shi</a:t>
            </a:r>
            <a:r>
              <a:rPr sz="1800" b="1" spc="-11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800" b="1" spc="-165" dirty="0">
                <a:solidFill>
                  <a:srgbClr val="1F1F1F"/>
                </a:solidFill>
                <a:latin typeface="Calibri"/>
                <a:cs typeface="Calibri"/>
              </a:rPr>
              <a:t>ha</a:t>
            </a:r>
            <a:r>
              <a:rPr sz="1800" b="1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b="1" spc="-80" dirty="0">
                <a:solidFill>
                  <a:srgbClr val="1F1F1F"/>
                </a:solidFill>
                <a:latin typeface="Calibri"/>
                <a:cs typeface="Calibri"/>
              </a:rPr>
              <a:t>N  </a:t>
            </a:r>
            <a:r>
              <a:rPr sz="1800" b="1" spc="-95" dirty="0">
                <a:solidFill>
                  <a:srgbClr val="1F1F1F"/>
                </a:solidFill>
                <a:latin typeface="Calibri"/>
                <a:cs typeface="Calibri"/>
              </a:rPr>
              <a:t>D</a:t>
            </a:r>
            <a:r>
              <a:rPr sz="1800" b="1" spc="-100" dirty="0">
                <a:solidFill>
                  <a:srgbClr val="1F1F1F"/>
                </a:solidFill>
                <a:latin typeface="Calibri"/>
                <a:cs typeface="Calibri"/>
              </a:rPr>
              <a:t>ip</a:t>
            </a:r>
            <a:r>
              <a:rPr sz="1800" b="1" spc="-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b="1" spc="204" dirty="0">
                <a:solidFill>
                  <a:srgbClr val="1F1F1F"/>
                </a:solidFill>
                <a:latin typeface="Calibri"/>
                <a:cs typeface="Calibri"/>
              </a:rPr>
              <a:t>L</a:t>
            </a:r>
            <a:r>
              <a:rPr sz="1800" b="1" spc="-16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800" b="1" spc="-18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800" b="1" spc="-16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800" b="1" spc="-18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800" b="1" spc="-26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468120" marR="133350" algn="just">
              <a:lnSpc>
                <a:spcPts val="2360"/>
              </a:lnSpc>
              <a:spcBef>
                <a:spcPts val="105"/>
              </a:spcBef>
            </a:pPr>
            <a:r>
              <a:rPr sz="1800" b="1" spc="-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800" b="1" spc="-50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800" b="1" spc="-300" dirty="0">
                <a:solidFill>
                  <a:srgbClr val="1F1F1F"/>
                </a:solidFill>
                <a:latin typeface="Calibri"/>
                <a:cs typeface="Calibri"/>
              </a:rPr>
              <a:t>w</a:t>
            </a:r>
            <a:r>
              <a:rPr sz="1800" b="1" spc="-165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800" b="1" spc="-265" dirty="0">
                <a:solidFill>
                  <a:srgbClr val="1F1F1F"/>
                </a:solidFill>
                <a:latin typeface="Calibri"/>
                <a:cs typeface="Calibri"/>
              </a:rPr>
              <a:t>ee</a:t>
            </a:r>
            <a:r>
              <a:rPr sz="1800" b="1" spc="-160" dirty="0">
                <a:solidFill>
                  <a:srgbClr val="1F1F1F"/>
                </a:solidFill>
                <a:latin typeface="Calibri"/>
                <a:cs typeface="Calibri"/>
              </a:rPr>
              <a:t>d</a:t>
            </a:r>
            <a:r>
              <a:rPr sz="1800" b="1" spc="-5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b="1" spc="-195" dirty="0">
                <a:solidFill>
                  <a:srgbClr val="1F1F1F"/>
                </a:solidFill>
                <a:latin typeface="Calibri"/>
                <a:cs typeface="Calibri"/>
              </a:rPr>
              <a:t>Ma</a:t>
            </a:r>
            <a:r>
              <a:rPr sz="1800" b="1" spc="-155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800" b="1" spc="-17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1F1F1F"/>
                </a:solidFill>
                <a:latin typeface="Calibri"/>
                <a:cs typeface="Calibri"/>
              </a:rPr>
              <a:t>l</a:t>
            </a:r>
            <a:r>
              <a:rPr sz="1800" b="1" spc="-120" dirty="0">
                <a:solidFill>
                  <a:srgbClr val="1F1F1F"/>
                </a:solidFill>
                <a:latin typeface="Calibri"/>
                <a:cs typeface="Calibri"/>
              </a:rPr>
              <a:t>thy  </a:t>
            </a:r>
            <a:r>
              <a:rPr sz="1800" b="1" spc="-70" dirty="0">
                <a:solidFill>
                  <a:srgbClr val="1F1F1F"/>
                </a:solidFill>
                <a:latin typeface="Calibri"/>
                <a:cs typeface="Calibri"/>
              </a:rPr>
              <a:t>Vijay</a:t>
            </a:r>
            <a:r>
              <a:rPr sz="1800" b="1" spc="-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b="1" spc="-90" dirty="0">
                <a:solidFill>
                  <a:srgbClr val="1F1F1F"/>
                </a:solidFill>
                <a:latin typeface="Calibri"/>
                <a:cs typeface="Calibri"/>
              </a:rPr>
              <a:t>Kumar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14374"/>
            <a:ext cx="5226685" cy="124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1045" algn="ctr">
              <a:lnSpc>
                <a:spcPct val="100000"/>
              </a:lnSpc>
              <a:spcBef>
                <a:spcPts val="95"/>
              </a:spcBef>
            </a:pPr>
            <a:r>
              <a:rPr sz="1600" b="1" spc="6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b="1" spc="-15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b="1" spc="-95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b="1" spc="-105" dirty="0">
                <a:solidFill>
                  <a:srgbClr val="212121"/>
                </a:solidFill>
                <a:latin typeface="Calibri"/>
                <a:cs typeface="Calibri"/>
              </a:rPr>
              <a:t>k</a:t>
            </a:r>
            <a:r>
              <a:rPr sz="1600" b="1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-170" dirty="0">
                <a:solidFill>
                  <a:srgbClr val="212121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25" dirty="0">
                <a:solidFill>
                  <a:srgbClr val="212121"/>
                </a:solidFill>
                <a:latin typeface="Calibri"/>
                <a:cs typeface="Calibri"/>
              </a:rPr>
              <a:t>1.1</a:t>
            </a:r>
            <a:r>
              <a:rPr sz="14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45" dirty="0">
                <a:solidFill>
                  <a:srgbClr val="212121"/>
                </a:solidFill>
                <a:latin typeface="Calibri"/>
                <a:cs typeface="Calibri"/>
              </a:rPr>
              <a:t>Create</a:t>
            </a:r>
            <a:r>
              <a:rPr sz="1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75" dirty="0">
                <a:solidFill>
                  <a:srgbClr val="212121"/>
                </a:solidFill>
                <a:latin typeface="Calibri"/>
                <a:cs typeface="Calibri"/>
              </a:rPr>
              <a:t>an</a:t>
            </a:r>
            <a:r>
              <a:rPr sz="1400" spc="-1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85" dirty="0">
                <a:solidFill>
                  <a:srgbClr val="212121"/>
                </a:solidFill>
                <a:latin typeface="Calibri"/>
                <a:cs typeface="Calibri"/>
              </a:rPr>
              <a:t>S3</a:t>
            </a:r>
            <a:r>
              <a:rPr sz="1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212121"/>
                </a:solidFill>
                <a:latin typeface="Calibri"/>
                <a:cs typeface="Calibri"/>
              </a:rPr>
              <a:t>Bucket,</a:t>
            </a:r>
            <a:r>
              <a:rPr sz="14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35" dirty="0">
                <a:solidFill>
                  <a:srgbClr val="212121"/>
                </a:solidFill>
                <a:latin typeface="Calibri"/>
                <a:cs typeface="Calibri"/>
              </a:rPr>
              <a:t>Upload</a:t>
            </a:r>
            <a:r>
              <a:rPr sz="14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80" dirty="0">
                <a:solidFill>
                  <a:srgbClr val="212121"/>
                </a:solidFill>
                <a:latin typeface="Calibri"/>
                <a:cs typeface="Calibri"/>
              </a:rPr>
              <a:t>&amp;</a:t>
            </a:r>
            <a:r>
              <a:rPr sz="14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00" dirty="0">
                <a:solidFill>
                  <a:srgbClr val="212121"/>
                </a:solidFill>
                <a:latin typeface="Calibri"/>
                <a:cs typeface="Calibri"/>
              </a:rPr>
              <a:t>Access</a:t>
            </a:r>
            <a:r>
              <a:rPr sz="1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75" dirty="0">
                <a:solidFill>
                  <a:srgbClr val="212121"/>
                </a:solidFill>
                <a:latin typeface="Calibri"/>
                <a:cs typeface="Calibri"/>
              </a:rPr>
              <a:t>Files,</a:t>
            </a:r>
            <a:r>
              <a:rPr sz="14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2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25" dirty="0">
                <a:solidFill>
                  <a:srgbClr val="212121"/>
                </a:solidFill>
                <a:latin typeface="Calibri"/>
                <a:cs typeface="Calibri"/>
              </a:rPr>
              <a:t>Host</a:t>
            </a:r>
            <a:r>
              <a:rPr sz="1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7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4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40" dirty="0">
                <a:solidFill>
                  <a:srgbClr val="212121"/>
                </a:solidFill>
                <a:latin typeface="Calibri"/>
                <a:cs typeface="Calibri"/>
              </a:rPr>
              <a:t>Website: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1.</a:t>
            </a:r>
            <a:r>
              <a:rPr sz="1400" spc="45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Go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solidFill>
                  <a:srgbClr val="1F1F1F"/>
                </a:solidFill>
                <a:latin typeface="Calibri"/>
                <a:cs typeface="Calibri"/>
              </a:rPr>
              <a:t>AWS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Management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0" dirty="0">
                <a:solidFill>
                  <a:srgbClr val="1F1F1F"/>
                </a:solidFill>
                <a:latin typeface="Calibri"/>
                <a:cs typeface="Calibri"/>
              </a:rPr>
              <a:t>Console:</a:t>
            </a:r>
            <a:r>
              <a:rPr sz="1200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1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https://console.aws.amazon.com/</a:t>
            </a:r>
            <a:r>
              <a:rPr sz="1200" spc="-1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1F1F1F"/>
                </a:solidFill>
                <a:latin typeface="Calibri"/>
                <a:cs typeface="Calibri"/>
              </a:rPr>
              <a:t>sign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to 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account.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26404"/>
            <a:ext cx="14154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. </a:t>
            </a:r>
            <a:r>
              <a:rPr sz="140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li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ck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S3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50" dirty="0">
                <a:solidFill>
                  <a:srgbClr val="1F1F1F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625" y="2581655"/>
            <a:ext cx="4572000" cy="2571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625" y="5864352"/>
            <a:ext cx="4572000" cy="2571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12266"/>
            <a:ext cx="195072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. </a:t>
            </a:r>
            <a:r>
              <a:rPr sz="140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li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ck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at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ucke</a:t>
            </a:r>
            <a:r>
              <a:rPr sz="1200" spc="-9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200" spc="-180" dirty="0">
                <a:solidFill>
                  <a:srgbClr val="1F1F1F"/>
                </a:solidFill>
                <a:latin typeface="Calibri"/>
                <a:cs typeface="Calibri"/>
              </a:rPr>
              <a:t>u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393819"/>
            <a:ext cx="171259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4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. </a:t>
            </a:r>
            <a:r>
              <a:rPr sz="140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8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na</a:t>
            </a:r>
            <a:r>
              <a:rPr sz="1200" spc="-220" dirty="0">
                <a:solidFill>
                  <a:srgbClr val="1F1F1F"/>
                </a:solidFill>
                <a:latin typeface="Calibri"/>
                <a:cs typeface="Calibri"/>
              </a:rPr>
              <a:t>m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1F1F1F"/>
                </a:solidFill>
                <a:latin typeface="Calibri"/>
                <a:cs typeface="Calibri"/>
              </a:rPr>
              <a:t>f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0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y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u</a:t>
            </a:r>
            <a:r>
              <a:rPr sz="1200" spc="-10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bu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ck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850" y="1449705"/>
            <a:ext cx="4572000" cy="2571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055" y="4698491"/>
            <a:ext cx="4572000" cy="2571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7193"/>
            <a:ext cx="157289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5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. </a:t>
            </a:r>
            <a:r>
              <a:rPr sz="140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li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ck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at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bu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889375"/>
            <a:ext cx="30454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6.</a:t>
            </a:r>
            <a:r>
              <a:rPr sz="1400" spc="4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Once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bucket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200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created,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1F1F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r>
              <a:rPr sz="1200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Upload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button.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619113"/>
            <a:ext cx="1934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indent="-73660">
              <a:lnSpc>
                <a:spcPct val="100000"/>
              </a:lnSpc>
              <a:spcBef>
                <a:spcPts val="100"/>
              </a:spcBef>
              <a:buChar char="•"/>
              <a:tabLst>
                <a:tab pos="86360" algn="l"/>
              </a:tabLst>
            </a:pPr>
            <a:r>
              <a:rPr sz="1200" spc="-125" dirty="0">
                <a:solidFill>
                  <a:srgbClr val="1F1F1F"/>
                </a:solidFill>
                <a:latin typeface="Calibri"/>
                <a:cs typeface="Calibri"/>
              </a:rPr>
              <a:t>U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p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oad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y</a:t>
            </a:r>
            <a:r>
              <a:rPr sz="1200" spc="-12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u</a:t>
            </a:r>
            <a:r>
              <a:rPr sz="1200" spc="-10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w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HTML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f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il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re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97" y="1164336"/>
            <a:ext cx="4572000" cy="2351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97" y="4201667"/>
            <a:ext cx="4572000" cy="23618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497" y="6914388"/>
            <a:ext cx="4572000" cy="18569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721"/>
            <a:ext cx="4257675" cy="15379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85"/>
              </a:spcBef>
              <a:buClr>
                <a:srgbClr val="212121"/>
              </a:buClr>
              <a:buSzPct val="116666"/>
              <a:buFont typeface="Arial MT"/>
              <a:buAutoNum type="arabicPeriod" startAt="7"/>
              <a:tabLst>
                <a:tab pos="267335" algn="l"/>
              </a:tabLst>
            </a:pP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Once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files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are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uploaded,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access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them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solidFill>
                  <a:srgbClr val="1F1F1F"/>
                </a:solidFill>
                <a:latin typeface="Calibri"/>
                <a:cs typeface="Calibri"/>
              </a:rPr>
              <a:t>clicking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Objects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tab</a:t>
            </a:r>
            <a:endParaRPr sz="120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spcBef>
                <a:spcPts val="300"/>
              </a:spcBef>
              <a:buClr>
                <a:srgbClr val="212121"/>
              </a:buClr>
              <a:buSzPct val="116666"/>
              <a:buFont typeface="Arial MT"/>
              <a:buAutoNum type="arabicPeriod" startAt="7"/>
              <a:tabLst>
                <a:tab pos="267335" algn="l"/>
              </a:tabLst>
            </a:pP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host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website,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need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 enable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static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website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hosting</a:t>
            </a:r>
            <a:r>
              <a:rPr sz="1200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95" dirty="0">
                <a:solidFill>
                  <a:srgbClr val="1F1F1F"/>
                </a:solidFill>
                <a:latin typeface="Calibri"/>
                <a:cs typeface="Calibri"/>
              </a:rPr>
              <a:t>for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bucket</a:t>
            </a:r>
            <a:endParaRPr sz="120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spcBef>
                <a:spcPts val="1070"/>
              </a:spcBef>
              <a:buClr>
                <a:srgbClr val="212121"/>
              </a:buClr>
              <a:buSzPct val="116666"/>
              <a:buFont typeface="Arial MT"/>
              <a:buAutoNum type="arabicPeriod" startAt="7"/>
              <a:tabLst>
                <a:tab pos="267335" algn="l"/>
              </a:tabLst>
            </a:pP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li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ck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90" dirty="0">
                <a:solidFill>
                  <a:srgbClr val="1F1F1F"/>
                </a:solidFill>
                <a:latin typeface="Calibri"/>
                <a:cs typeface="Calibri"/>
              </a:rPr>
              <a:t>Pr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p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ab</a:t>
            </a:r>
            <a:endParaRPr sz="120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spcBef>
                <a:spcPts val="1030"/>
              </a:spcBef>
              <a:buClr>
                <a:srgbClr val="212121"/>
              </a:buClr>
              <a:buSzPct val="116666"/>
              <a:buFont typeface="Arial MT"/>
              <a:buAutoNum type="arabicPeriod" startAt="7"/>
              <a:tabLst>
                <a:tab pos="267335" algn="l"/>
              </a:tabLst>
            </a:pPr>
            <a:r>
              <a:rPr sz="1200" spc="-65" dirty="0">
                <a:solidFill>
                  <a:srgbClr val="1F1F1F"/>
                </a:solidFill>
                <a:latin typeface="Calibri"/>
                <a:cs typeface="Calibri"/>
              </a:rPr>
              <a:t>Scroll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down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90" dirty="0">
                <a:solidFill>
                  <a:srgbClr val="1F1F1F"/>
                </a:solidFill>
                <a:latin typeface="Calibri"/>
                <a:cs typeface="Calibri"/>
              </a:rPr>
              <a:t>Static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website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hosting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section.</a:t>
            </a:r>
            <a:endParaRPr sz="120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spcBef>
                <a:spcPts val="1019"/>
              </a:spcBef>
              <a:buClr>
                <a:srgbClr val="212121"/>
              </a:buClr>
              <a:buSzPct val="116666"/>
              <a:buFont typeface="Arial MT"/>
              <a:buAutoNum type="arabicPeriod" startAt="7"/>
              <a:tabLst>
                <a:tab pos="267335" algn="l"/>
              </a:tabLst>
            </a:pPr>
            <a:r>
              <a:rPr sz="1200" spc="-90" dirty="0">
                <a:solidFill>
                  <a:srgbClr val="1F1F1F"/>
                </a:solidFill>
                <a:latin typeface="Calibri"/>
                <a:cs typeface="Calibri"/>
              </a:rPr>
              <a:t>Se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8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90" dirty="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at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8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we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g</a:t>
            </a:r>
            <a:r>
              <a:rPr sz="1200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solidFill>
                  <a:srgbClr val="1F1F1F"/>
                </a:solidFill>
                <a:latin typeface="Calibri"/>
                <a:cs typeface="Calibri"/>
              </a:rPr>
              <a:t>ch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ckbo</a:t>
            </a:r>
            <a:r>
              <a:rPr sz="1200" spc="-40" dirty="0">
                <a:solidFill>
                  <a:srgbClr val="1F1F1F"/>
                </a:solidFill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81269"/>
            <a:ext cx="183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12</a:t>
            </a:r>
            <a:r>
              <a:rPr sz="1400" spc="5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8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6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10" dirty="0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d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100" dirty="0">
                <a:solidFill>
                  <a:srgbClr val="1F1F1F"/>
                </a:solidFill>
                <a:latin typeface="Calibri"/>
                <a:cs typeface="Calibri"/>
              </a:rPr>
              <a:t>x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d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25" dirty="0">
                <a:solidFill>
                  <a:srgbClr val="1F1F1F"/>
                </a:solidFill>
                <a:latin typeface="Calibri"/>
                <a:cs typeface="Calibri"/>
              </a:rPr>
              <a:t>cu</a:t>
            </a:r>
            <a:r>
              <a:rPr sz="1200" spc="-200" dirty="0">
                <a:solidFill>
                  <a:srgbClr val="1F1F1F"/>
                </a:solidFill>
                <a:latin typeface="Calibri"/>
                <a:cs typeface="Calibri"/>
              </a:rPr>
              <a:t>m</a:t>
            </a:r>
            <a:r>
              <a:rPr sz="1200" spc="-175" dirty="0">
                <a:solidFill>
                  <a:srgbClr val="1F1F1F"/>
                </a:solidFill>
                <a:latin typeface="Calibri"/>
                <a:cs typeface="Calibri"/>
              </a:rPr>
              <a:t>en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5" dirty="0">
                <a:solidFill>
                  <a:srgbClr val="1F1F1F"/>
                </a:solidFill>
                <a:latin typeface="Calibri"/>
                <a:cs typeface="Calibri"/>
              </a:rPr>
              <a:t>na</a:t>
            </a:r>
            <a:r>
              <a:rPr sz="1200" spc="-225" dirty="0">
                <a:solidFill>
                  <a:srgbClr val="1F1F1F"/>
                </a:solidFill>
                <a:latin typeface="Calibri"/>
                <a:cs typeface="Calibri"/>
              </a:rPr>
              <a:t>m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55" y="2648711"/>
            <a:ext cx="4572000" cy="25714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055" y="6050279"/>
            <a:ext cx="4572000" cy="2571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78965"/>
            <a:ext cx="1491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13</a:t>
            </a:r>
            <a:r>
              <a:rPr sz="1400" spc="5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1F1F"/>
                </a:solidFill>
                <a:latin typeface="Calibri"/>
                <a:cs typeface="Calibri"/>
              </a:rPr>
              <a:t>li</a:t>
            </a:r>
            <a:r>
              <a:rPr sz="1200" spc="-75" dirty="0">
                <a:solidFill>
                  <a:srgbClr val="1F1F1F"/>
                </a:solidFill>
                <a:latin typeface="Calibri"/>
                <a:cs typeface="Calibri"/>
              </a:rPr>
              <a:t>ck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sz="1200" spc="-150" dirty="0">
                <a:solidFill>
                  <a:srgbClr val="1F1F1F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7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1F1F1F"/>
                </a:solidFill>
                <a:latin typeface="Calibri"/>
                <a:cs typeface="Calibri"/>
              </a:rPr>
              <a:t>Sa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v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b</a:t>
            </a:r>
            <a:r>
              <a:rPr sz="1200" spc="-160" dirty="0">
                <a:solidFill>
                  <a:srgbClr val="1F1F1F"/>
                </a:solidFill>
                <a:latin typeface="Calibri"/>
                <a:cs typeface="Calibri"/>
              </a:rPr>
              <a:t>u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66258"/>
            <a:ext cx="5835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212121"/>
                </a:solidFill>
                <a:latin typeface="Arial MT"/>
                <a:cs typeface="Arial MT"/>
              </a:rPr>
              <a:t>14.</a:t>
            </a:r>
            <a:r>
              <a:rPr sz="1200" spc="-70" dirty="0">
                <a:solidFill>
                  <a:srgbClr val="1F1F1F"/>
                </a:solidFill>
                <a:latin typeface="Calibri"/>
                <a:cs typeface="Calibri"/>
              </a:rPr>
              <a:t>Once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5" dirty="0">
                <a:solidFill>
                  <a:srgbClr val="1F1F1F"/>
                </a:solidFill>
                <a:latin typeface="Calibri"/>
                <a:cs typeface="Calibri"/>
              </a:rPr>
              <a:t>static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website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hosting</a:t>
            </a:r>
            <a:r>
              <a:rPr sz="1200" spc="-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2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enabled,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5" dirty="0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access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0" dirty="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website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00" dirty="0">
                <a:solidFill>
                  <a:srgbClr val="1F1F1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25" dirty="0">
                <a:solidFill>
                  <a:srgbClr val="1F1F1F"/>
                </a:solidFill>
                <a:latin typeface="Calibri"/>
                <a:cs typeface="Calibri"/>
              </a:rPr>
              <a:t>entering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5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200" spc="-1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bucket</a:t>
            </a:r>
            <a:r>
              <a:rPr sz="12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1F1F"/>
                </a:solidFill>
                <a:latin typeface="Calibri"/>
                <a:cs typeface="Calibri"/>
              </a:rPr>
              <a:t>URL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14" dirty="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sz="12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1F1F1F"/>
                </a:solidFill>
                <a:latin typeface="Calibri"/>
                <a:cs typeface="Calibri"/>
              </a:rPr>
              <a:t>browser.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27" y="1930907"/>
            <a:ext cx="4572000" cy="25716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818835"/>
            <a:ext cx="5652134" cy="31793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5035" y="5241544"/>
            <a:ext cx="3794760" cy="3810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115"/>
              </a:lnSpc>
            </a:pPr>
            <a:r>
              <a:rPr sz="1800" b="1" spc="-130" dirty="0">
                <a:solidFill>
                  <a:srgbClr val="1F1F1F"/>
                </a:solidFill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14400"/>
            <a:ext cx="43040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207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Aparajita</vt:lpstr>
      <vt:lpstr>Arial MT</vt:lpstr>
      <vt:lpstr>Calibri</vt:lpstr>
      <vt:lpstr>Office Theme</vt:lpstr>
      <vt:lpstr>Welcome  TO S3 Static Website Hosting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S3 Static Website Hosting</dc:title>
  <dc:creator>tawheed mahalthy</dc:creator>
  <cp:lastModifiedBy>Vijay Kumar Vaddadhi</cp:lastModifiedBy>
  <cp:revision>1</cp:revision>
  <dcterms:created xsi:type="dcterms:W3CDTF">2023-07-21T06:43:30Z</dcterms:created>
  <dcterms:modified xsi:type="dcterms:W3CDTF">2023-07-24T03:00:53Z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2023-07-21T00:00:00Z</vt:filetime>
  </property>
</Properties>
</file>