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1">
            <a:extLst>
              <a:ext uri="{FF2B5EF4-FFF2-40B4-BE49-F238E27FC236}">
                <a16:creationId xmlns:a16="http://schemas.microsoft.com/office/drawing/2014/main" id="{D98C5975-2B5C-46F3-82B6-6E10504FA00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854B7170-695A-43F9-BDAB-549BC746427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A2FF8DE4-86C5-43C8-A5AB-A1F5079511A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DB23A42A-C337-4029-9B2B-89825DC057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FAABB86-1265-42ED-8B51-AB68A0A6AC8B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8146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BF259FF5-AFB5-4A1E-A126-ECD3C9F57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61372BB3-EA76-45D6-8E65-3D88D7BF8C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 hidden="1">
            <a:extLst>
              <a:ext uri="{FF2B5EF4-FFF2-40B4-BE49-F238E27FC236}">
                <a16:creationId xmlns:a16="http://schemas.microsoft.com/office/drawing/2014/main" id="{54F3D700-EF8D-4BEC-9792-C46C72C0E18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09401AD-C25A-4F38-B836-1BA6F9A2ACD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EE3D4191-C6C3-4A5D-BDE9-26E675427E0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406DB94-4B11-434B-BCE9-900DD7DE0C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5BB275E-6197-4B26-8160-FFD1B4F8FC5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1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B6F5D2B4-5ABC-4871-8C78-794F8D9EB7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32CD1A-DFC3-4A40-A135-C0AB2337CE3E}" type="slidenum">
              <a:t>1</a:t>
            </a:fld>
            <a:endParaRPr lang="en-IN"/>
          </a:p>
        </p:txBody>
      </p:sp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C1D4F417-D638-4FED-A197-B50327B774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4B2629EB-EA08-4959-8FF5-EA80D58928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509705EC-25AC-433F-9900-0D2A81C240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3E3F67-61BC-4A04-A3A4-7544CB7B0FF9}" type="slidenum">
              <a:t>2</a:t>
            </a:fld>
            <a:endParaRPr lang="en-IN"/>
          </a:p>
        </p:txBody>
      </p:sp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0C88ACDE-DE4F-4988-9D9F-9F159FEFE6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1F455211-1F77-451C-896A-2E62A8CE3C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C4F3DCBA-C106-4BDC-9BC8-C2D704534A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37D38F-3E25-4D4C-A4D2-75B3C50BCD4D}" type="slidenum">
              <a:t>3</a:t>
            </a:fld>
            <a:endParaRPr lang="en-IN"/>
          </a:p>
        </p:txBody>
      </p:sp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156F0C10-D3D1-41D5-8880-2FF8F5F95D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1D559319-F672-4E78-AC72-786804210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1FEF5E7F-FD95-42E3-AE2C-CEA2E5B096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DD1475-A6FD-4B13-B933-4B0F4ECF505F}" type="slidenum">
              <a:t>4</a:t>
            </a:fld>
            <a:endParaRPr lang="en-IN"/>
          </a:p>
        </p:txBody>
      </p:sp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8BB7CFAC-5309-41A0-8C40-77382F5121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89DB7389-726D-4221-A174-4E2BB6260A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162AA32E-55AF-412F-87E0-6A6DD5F50F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295052-94AF-4671-BD68-6384D9F3F3C2}" type="slidenum">
              <a:t>5</a:t>
            </a:fld>
            <a:endParaRPr lang="en-IN"/>
          </a:p>
        </p:txBody>
      </p:sp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D604B0BF-997B-419A-A0A0-4A4D00027D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5657CFB7-AAB9-4EB7-8F64-1270058BDD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4BD18113-F023-4F9E-A11B-73114575F0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556850-F25B-414C-A251-B2E4FD3C45A2}" type="slidenum">
              <a:t>6</a:t>
            </a:fld>
            <a:endParaRPr lang="en-IN"/>
          </a:p>
        </p:txBody>
      </p:sp>
      <p:sp>
        <p:nvSpPr>
          <p:cNvPr id="2" name="Slide Image Placeholder 1" hidden="1">
            <a:extLst>
              <a:ext uri="{FF2B5EF4-FFF2-40B4-BE49-F238E27FC236}">
                <a16:creationId xmlns:a16="http://schemas.microsoft.com/office/drawing/2014/main" id="{4C437952-C46D-49A7-900B-D4DDC781D2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 hidden="1">
            <a:extLst>
              <a:ext uri="{FF2B5EF4-FFF2-40B4-BE49-F238E27FC236}">
                <a16:creationId xmlns:a16="http://schemas.microsoft.com/office/drawing/2014/main" id="{8EBBE846-9961-42AC-88F3-E941738B7D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6290-621E-4DD2-8117-9351C0DA4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80CFD-FD80-48F5-89E8-3D9D5A7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880C-1E9F-49FC-ADE7-CA854E7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DC88-6AB9-4611-B8E9-77F5E753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9424-D508-404F-B02E-A2691F34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099445-3F41-4B17-BF11-A1663C899CE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4911-0530-4E2F-AA5E-08B98731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F5274-2D80-42E3-AA78-251E145E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8178-630F-473B-954D-13035729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FF09-79D0-4B6C-AC52-E7984C8D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B5E0-84B6-43F5-BE3E-7CD35443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287E4F-599C-4480-8406-7396E1EC59E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6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243BD-BCF8-41AF-93ED-BE39C9503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E13F-D560-4BD6-A4A2-AB4BC69A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06E4-62C0-4B00-A11A-2FABDE2E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AD46-F1BC-4726-99D0-6F91336E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CDB0-0BFD-446E-8758-4E8A1E8A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CAD607-F6E4-40BC-B49B-A200387358D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61E4-ED21-4917-ADF1-419E249B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5074-6609-4677-9D2D-F046CE9C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3508-6C74-4977-8AEF-6D23368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6874-42D3-4A32-A685-DC4AA139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B99B-F824-4AF8-AE8A-52588B85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BA8F3-84AF-464D-BAB8-AE187714C14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8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758-38A0-4FA3-A7F2-D7109D57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DB60-A18A-4945-A0F9-CC8D2039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BBCC-08EB-4B8E-833B-29CBF3C9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6977-E56D-4CA7-B452-09E9C4F6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86C3-3D90-4D78-922A-A04DCD97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B450E2-4212-4137-8763-AD574ADC87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EDB3-3379-4EC5-AB25-2A97ADD1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DA8A-C710-47A9-B624-D30DF948D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3471E-9A7C-4525-85B7-29375B3D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16B9-515F-4212-8A5D-C02C8254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1949F-FB7B-4AEA-A305-61EDACF9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EC17-EDB7-4875-9F77-F3C09450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22A458-1A5C-4BA2-AEDD-36136A8FD01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AFB6-3E9E-4CCA-A04C-4665B0F7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9254-1E0A-42DC-8C01-C8635542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F749F-459D-4FFF-8CB5-D11FE660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47902-2AA3-4E1D-BF2F-59F91E29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37BD4-EADB-4089-A003-0C32AAD4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5BDF0-323E-4D66-984C-AF73CF7E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15058-74CA-45E0-B48D-CA12648C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E44AF-A5C0-48C4-98F6-45AB3D7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AEB33A-3A3E-4A89-B567-CE2754F2C14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3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A582-D9D3-40BE-9D84-23198930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590E5-D3D1-45EF-8D24-480C26DA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48B39-F202-4B76-828A-9090AB31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7B0D5-A932-4081-95FB-C55CBAD3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51E87-2ABE-40DD-AA5C-9C328EB0E4D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337AB-DA7C-4DCA-993D-530FFDC0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6FD72-2EC8-4D02-9828-CE4B2236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F05B-3DFB-481C-B10E-A11D4140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70E714-94CA-45CA-B8D7-C1AE3F18A1C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59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7D92-1ED7-44DD-8941-CBCDBDB6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08B-5C62-4202-88F9-1F00A1BD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59A22-2ABD-4BA1-9ED6-68E86284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9731-032C-4AA0-8F33-10550482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EE36-0ED6-490D-9B6A-99E8AFCD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0C2A-1110-4775-B98C-7261558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5E253-D8B2-4CAF-8A93-6239BCACE1B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984B-5CA1-4851-9915-A9C2CEE1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4D4CC-B0E6-4D32-8F41-4DE03AA8F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6BD06-F4A0-4236-8D44-0DB26A37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43695-CEB2-4A73-ABE8-229063D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1FB9C-45C7-4B07-BA75-2E07F7DF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4D43-1C7B-4AB0-95DE-A5C797A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4C9037-4075-4F1D-801F-3ACBE1CBBC5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5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1">
            <a:extLst>
              <a:ext uri="{FF2B5EF4-FFF2-40B4-BE49-F238E27FC236}">
                <a16:creationId xmlns:a16="http://schemas.microsoft.com/office/drawing/2014/main" id="{B43BC119-64D5-4DA0-A8B6-A51553C1A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6E5F867D-E61E-4C4A-BBF9-5B4BF823D8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22D67331-3051-4189-A622-C5ED1125C85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C1127CE-92DC-45B5-B8E0-DB4AB901E0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F85D139F-214F-4C32-9FFF-4FC427D16B3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0728201-0EA7-4129-ACB2-EF46662D147F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gif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hidden="1">
            <a:extLst>
              <a:ext uri="{FF2B5EF4-FFF2-40B4-BE49-F238E27FC236}">
                <a16:creationId xmlns:a16="http://schemas.microsoft.com/office/drawing/2014/main" id="{D13C6186-ABA8-4D6B-9974-B7816F5C88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91880" cy="5670000"/>
          </a:xfrm>
          <a:prstGeom prst="rect">
            <a:avLst/>
          </a:prstGeom>
          <a:solidFill>
            <a:srgbClr val="EEEEEE"/>
          </a:solidFill>
          <a:ln>
            <a:solidFill>
              <a:srgbClr val="CCCCCC"/>
            </a:solidFill>
            <a:prstDash val="solid"/>
          </a:ln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31B2ADB-8655-43CD-8F6F-3A927816C9D2}"/>
              </a:ext>
            </a:extLst>
          </p:cNvPr>
          <p:cNvSpPr/>
          <p:nvPr/>
        </p:nvSpPr>
        <p:spPr>
          <a:xfrm>
            <a:off x="3304800" y="1972080"/>
            <a:ext cx="3600000" cy="1800360"/>
          </a:xfrm>
          <a:prstGeom prst="rect">
            <a:avLst/>
          </a:prstGeom>
        </p:spPr>
        <p:txBody>
          <a:bodyPr wrap="square" lIns="90000" tIns="47160" rIns="90000" bIns="47160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 w="9360">
                <a:solidFill>
                  <a:srgbClr val="000000"/>
                </a:solidFill>
                <a:prstDash val="solid"/>
                <a:miter/>
              </a:ln>
              <a:solidFill>
                <a:srgbClr val="000000"/>
              </a:solidFill>
              <a:effectLst>
                <a:outerShdw dist="152735" dir="2700000" algn="tl">
                  <a:srgbClr val="808080"/>
                </a:outerShdw>
              </a:effectLs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" hidden="1">
            <a:extLst>
              <a:ext uri="{FF2B5EF4-FFF2-40B4-BE49-F238E27FC236}">
                <a16:creationId xmlns:a16="http://schemas.microsoft.com/office/drawing/2014/main" id="{58720ED5-5B55-4A6F-ABB6-B2ADA4EE274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848000" y="3816000"/>
            <a:ext cx="2220119" cy="157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 hidden="1">
            <a:extLst>
              <a:ext uri="{FF2B5EF4-FFF2-40B4-BE49-F238E27FC236}">
                <a16:creationId xmlns:a16="http://schemas.microsoft.com/office/drawing/2014/main" id="{89A0D0C0-C0C9-4281-BB5B-D7A45B35324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12600" y="1400400"/>
            <a:ext cx="1723680" cy="172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 hidden="1">
            <a:extLst>
              <a:ext uri="{FF2B5EF4-FFF2-40B4-BE49-F238E27FC236}">
                <a16:creationId xmlns:a16="http://schemas.microsoft.com/office/drawing/2014/main" id="{42A5474B-CE7F-46A7-ADAE-88FD450D138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336000" y="44640"/>
            <a:ext cx="1539360" cy="153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 hidden="1">
            <a:extLst>
              <a:ext uri="{FF2B5EF4-FFF2-40B4-BE49-F238E27FC236}">
                <a16:creationId xmlns:a16="http://schemas.microsoft.com/office/drawing/2014/main" id="{04E52B4F-2050-415D-B3A9-78B38A593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120000" y="3969000"/>
            <a:ext cx="1534319" cy="13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 hidden="1">
            <a:extLst>
              <a:ext uri="{FF2B5EF4-FFF2-40B4-BE49-F238E27FC236}">
                <a16:creationId xmlns:a16="http://schemas.microsoft.com/office/drawing/2014/main" id="{64AB0BF3-7D4F-4AAD-A2DE-4DA360038E1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3888000" y="144000"/>
            <a:ext cx="1321560" cy="124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 hidden="1">
            <a:extLst>
              <a:ext uri="{FF2B5EF4-FFF2-40B4-BE49-F238E27FC236}">
                <a16:creationId xmlns:a16="http://schemas.microsoft.com/office/drawing/2014/main" id="{175DFC7A-ADD6-4D5C-9827-78AFA758726D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334040" y="3816000"/>
            <a:ext cx="1497959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 hidden="1">
            <a:extLst>
              <a:ext uri="{FF2B5EF4-FFF2-40B4-BE49-F238E27FC236}">
                <a16:creationId xmlns:a16="http://schemas.microsoft.com/office/drawing/2014/main" id="{72C28F45-2289-4A25-AB6B-49D335F99C9C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-98640" y="1655999"/>
            <a:ext cx="1970640" cy="18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 hidden="1">
            <a:extLst>
              <a:ext uri="{FF2B5EF4-FFF2-40B4-BE49-F238E27FC236}">
                <a16:creationId xmlns:a16="http://schemas.microsoft.com/office/drawing/2014/main" id="{4791F824-17A5-435A-96D9-D338B41DF41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8424000" y="72000"/>
            <a:ext cx="1565999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 hidden="1">
            <a:extLst>
              <a:ext uri="{FF2B5EF4-FFF2-40B4-BE49-F238E27FC236}">
                <a16:creationId xmlns:a16="http://schemas.microsoft.com/office/drawing/2014/main" id="{CC33D87E-52CD-41F5-AF3F-3BD670F8D03A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296000" y="3960000"/>
            <a:ext cx="1655999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 hidden="1">
            <a:extLst>
              <a:ext uri="{FF2B5EF4-FFF2-40B4-BE49-F238E27FC236}">
                <a16:creationId xmlns:a16="http://schemas.microsoft.com/office/drawing/2014/main" id="{D9D5F5AA-5779-49C1-A70F-071FD7A0A050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438920" y="39960"/>
            <a:ext cx="1369080" cy="132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hidden="1">
            <a:extLst>
              <a:ext uri="{FF2B5EF4-FFF2-40B4-BE49-F238E27FC236}">
                <a16:creationId xmlns:a16="http://schemas.microsoft.com/office/drawing/2014/main" id="{6C039D11-713F-4792-A3EA-593A89AFF02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72000" y="0"/>
            <a:ext cx="10296000" cy="609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 hidden="1">
            <a:extLst>
              <a:ext uri="{FF2B5EF4-FFF2-40B4-BE49-F238E27FC236}">
                <a16:creationId xmlns:a16="http://schemas.microsoft.com/office/drawing/2014/main" id="{FEADB131-065C-4324-9EE4-17919BFB33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80000" y="0"/>
            <a:ext cx="3096000" cy="60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 hidden="1">
            <a:extLst>
              <a:ext uri="{FF2B5EF4-FFF2-40B4-BE49-F238E27FC236}">
                <a16:creationId xmlns:a16="http://schemas.microsoft.com/office/drawing/2014/main" id="{5B38CF51-40DA-42F7-9FE4-D2679A8D763C}"/>
              </a:ext>
            </a:extLst>
          </p:cNvPr>
          <p:cNvSpPr txBox="1"/>
          <p:nvPr/>
        </p:nvSpPr>
        <p:spPr>
          <a:xfrm>
            <a:off x="224640" y="1498679"/>
            <a:ext cx="6399360" cy="2821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Lucida Sans" pitchFamily="2"/>
              </a:rPr>
              <a:t>I</a:t>
            </a:r>
            <a:r>
              <a:rPr lang="en-IN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Lucida Sans" pitchFamily="2"/>
              </a:rPr>
              <a:t> am Sweta chaurasiya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0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Lucida Sans" pitchFamily="2"/>
              </a:rPr>
              <a:t>Family and relatives calls me – Sonu , soni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0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Lucida Sans" pitchFamily="2"/>
              </a:rPr>
              <a:t>Born – 15/12/1991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0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Lucida Sans" pitchFamily="2"/>
              </a:rPr>
              <a:t>Father Name – Nagendra prasad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0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Lucida Sans" pitchFamily="2"/>
              </a:rPr>
              <a:t>Mother name – Gayatri devi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hidden="1">
            <a:extLst>
              <a:ext uri="{FF2B5EF4-FFF2-40B4-BE49-F238E27FC236}">
                <a16:creationId xmlns:a16="http://schemas.microsoft.com/office/drawing/2014/main" id="{4B8825C0-B3DA-4A02-ACF2-536D06AF44C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9520"/>
            <a:ext cx="10080000" cy="5730480"/>
          </a:xfr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9B7A8B90-FF16-4381-B8A1-69D7290FE1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44000"/>
            <a:ext cx="9071640" cy="1152000"/>
          </a:xfrm>
        </p:spPr>
        <p:txBody>
          <a:bodyPr/>
          <a:lstStyle/>
          <a:p>
            <a:pPr lvl="0"/>
            <a:r>
              <a:rPr lang="en-IN" sz="3600" b="1">
                <a:highlight>
                  <a:srgbClr val="FFF5CE"/>
                </a:highlight>
                <a:latin typeface="Lucida Bright" pitchFamily="18"/>
              </a:rPr>
              <a:t>Qualification and experience</a:t>
            </a:r>
          </a:p>
        </p:txBody>
      </p:sp>
      <p:pic>
        <p:nvPicPr>
          <p:cNvPr id="4" name="" hidden="1">
            <a:extLst>
              <a:ext uri="{FF2B5EF4-FFF2-40B4-BE49-F238E27FC236}">
                <a16:creationId xmlns:a16="http://schemas.microsoft.com/office/drawing/2014/main" id="{111604CE-D560-4612-9628-F4F37CDC143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12000" y="3960000"/>
            <a:ext cx="1650239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 hidden="1">
            <a:extLst>
              <a:ext uri="{FF2B5EF4-FFF2-40B4-BE49-F238E27FC236}">
                <a16:creationId xmlns:a16="http://schemas.microsoft.com/office/drawing/2014/main" id="{74657068-5964-4DDF-9BE8-3BBBD0E8CBB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89880" y="3960000"/>
            <a:ext cx="172800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 hidden="1">
            <a:extLst>
              <a:ext uri="{FF2B5EF4-FFF2-40B4-BE49-F238E27FC236}">
                <a16:creationId xmlns:a16="http://schemas.microsoft.com/office/drawing/2014/main" id="{D0C1E996-8902-48E1-8F2C-AF40D085CAA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480000" y="3960000"/>
            <a:ext cx="1929960" cy="117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hidden="1">
            <a:extLst>
              <a:ext uri="{FF2B5EF4-FFF2-40B4-BE49-F238E27FC236}">
                <a16:creationId xmlns:a16="http://schemas.microsoft.com/office/drawing/2014/main" id="{4FDE5D15-3EE3-4177-BF7B-B002164F8AB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13560" y="1326600"/>
            <a:ext cx="5852160" cy="3288239"/>
          </a:xfr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5244AC5-66D0-4953-AB01-15E6DCCFC7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IN" b="1">
                <a:highlight>
                  <a:srgbClr val="FFFFFF"/>
                </a:highlight>
              </a:rPr>
              <a:t>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B7A668-BE59-488A-941A-11AE4AE307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1113EA74-F5A1-4F81-9811-A4B8C0CEF6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D37905-B183-4DF9-9B4A-5CFC27334B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0F637ABB-31D9-4BEE-9EC9-7059C157B3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</Words>
  <Application>Microsoft Office PowerPoint</Application>
  <PresentationFormat>Widescreen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Liberation Sans</vt:lpstr>
      <vt:lpstr>Liberation Serif</vt:lpstr>
      <vt:lpstr>Lucida Bright</vt:lpstr>
      <vt:lpstr>Default</vt:lpstr>
      <vt:lpstr>PowerPoint Presentation</vt:lpstr>
      <vt:lpstr>PowerPoint Presentation</vt:lpstr>
      <vt:lpstr>Qualification and experience</vt:lpstr>
      <vt:lpstr>Experience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Kumar (DT)</dc:creator>
  <cp:lastModifiedBy>Vijay Kumar (DT)</cp:lastModifiedBy>
  <cp:revision>11</cp:revision>
  <dcterms:created xsi:type="dcterms:W3CDTF">2021-08-15T10:40:03Z</dcterms:created>
  <dcterms:modified xsi:type="dcterms:W3CDTF">2021-08-25T14:20:19Z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6fb4583-ff20-4ccb-8f54-d4c958806955_Enabled">
    <vt:lpwstr>True</vt:lpwstr>
  </property>
  <property fmtid="{D5CDD505-2E9C-101B-9397-08002B2CF9AE}" pid="3" name="MSIP_Label_96fb4583-ff20-4ccb-8f54-d4c958806955_SiteId">
    <vt:lpwstr>b5a920d6-7d3c-44fe-baad-4ffed6b8774d</vt:lpwstr>
  </property>
  <property fmtid="{D5CDD505-2E9C-101B-9397-08002B2CF9AE}" pid="4" name="MSIP_Label_96fb4583-ff20-4ccb-8f54-d4c958806955_Owner">
    <vt:lpwstr>vijayk13@kpit.com</vt:lpwstr>
  </property>
  <property fmtid="{D5CDD505-2E9C-101B-9397-08002B2CF9AE}" pid="5" name="MSIP_Label_96fb4583-ff20-4ccb-8f54-d4c958806955_SetDate">
    <vt:lpwstr>2021-08-25T14:19:40.0407391Z</vt:lpwstr>
  </property>
  <property fmtid="{D5CDD505-2E9C-101B-9397-08002B2CF9AE}" pid="6" name="MSIP_Label_96fb4583-ff20-4ccb-8f54-d4c958806955_Name">
    <vt:lpwstr>Public</vt:lpwstr>
  </property>
  <property fmtid="{D5CDD505-2E9C-101B-9397-08002B2CF9AE}" pid="7" name="MSIP_Label_96fb4583-ff20-4ccb-8f54-d4c958806955_Application">
    <vt:lpwstr>Microsoft Azure Information Protection</vt:lpwstr>
  </property>
  <property fmtid="{D5CDD505-2E9C-101B-9397-08002B2CF9AE}" pid="8" name="MSIP_Label_96fb4583-ff20-4ccb-8f54-d4c958806955_ActionId">
    <vt:lpwstr>b76d5aaf-74f3-46c0-a36c-e284e19d4aca</vt:lpwstr>
  </property>
  <property fmtid="{D5CDD505-2E9C-101B-9397-08002B2CF9AE}" pid="9" name="MSIP_Label_96fb4583-ff20-4ccb-8f54-d4c958806955_Extended_MSFT_Method">
    <vt:lpwstr>Automatic</vt:lpwstr>
  </property>
  <property fmtid="{D5CDD505-2E9C-101B-9397-08002B2CF9AE}" pid="10" name="Sensitivity">
    <vt:lpwstr>Public</vt:lpwstr>
  </property>
</Properties>
</file>