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1">
            <a:extLst>
              <a:ext uri="{FF2B5EF4-FFF2-40B4-BE49-F238E27FC236}">
                <a16:creationId xmlns:a16="http://schemas.microsoft.com/office/drawing/2014/main" id="{44436FB4-188D-4770-A24E-BF73779C8BE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D67ED96-D432-432F-9351-22A877B6A2B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76D1BAED-6023-4615-B0D8-54617761A42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F3098B27-0084-45E0-9DA2-D5774EEF2DF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F76A27-7C74-4797-94C3-5F3F3ADCC78F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6772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F8FB2258-C730-47BF-A8AF-99ADABC1C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991CEEE8-A86B-4256-ACDE-74D41FF4535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 hidden="1">
            <a:extLst>
              <a:ext uri="{FF2B5EF4-FFF2-40B4-BE49-F238E27FC236}">
                <a16:creationId xmlns:a16="http://schemas.microsoft.com/office/drawing/2014/main" id="{D9B3B49F-31DA-4B53-9ED5-8922B647C6B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2C59F9A4-B8A2-478D-9DCC-32245F048DA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4D5B8826-216C-4905-982C-6D6FF2E1F94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CA06BF83-5B54-4FB9-930D-4F7B6E9981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933E9ED-07CC-4642-ACD2-CF1797B318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4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 hidden="1">
            <a:extLst>
              <a:ext uri="{FF2B5EF4-FFF2-40B4-BE49-F238E27FC236}">
                <a16:creationId xmlns:a16="http://schemas.microsoft.com/office/drawing/2014/main" id="{CD19C3B9-4440-494C-95BB-C5A2A5791A6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42C5CC-1D58-4FBF-AAC5-0C15D9CAFCCA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 hidden="1">
            <a:extLst>
              <a:ext uri="{FF2B5EF4-FFF2-40B4-BE49-F238E27FC236}">
                <a16:creationId xmlns:a16="http://schemas.microsoft.com/office/drawing/2014/main" id="{66027255-DBD9-4057-B404-80916C893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 hidden="1">
            <a:extLst>
              <a:ext uri="{FF2B5EF4-FFF2-40B4-BE49-F238E27FC236}">
                <a16:creationId xmlns:a16="http://schemas.microsoft.com/office/drawing/2014/main" id="{E2BF1EA9-602C-4C7D-9AEF-DB81EB1142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 hidden="1">
            <a:extLst>
              <a:ext uri="{FF2B5EF4-FFF2-40B4-BE49-F238E27FC236}">
                <a16:creationId xmlns:a16="http://schemas.microsoft.com/office/drawing/2014/main" id="{BF3E4631-7982-4F24-B160-40117225003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10117B-A7E1-4401-A547-6EA4C3DC52D8}" type="slidenum">
              <a:t>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 hidden="1">
            <a:extLst>
              <a:ext uri="{FF2B5EF4-FFF2-40B4-BE49-F238E27FC236}">
                <a16:creationId xmlns:a16="http://schemas.microsoft.com/office/drawing/2014/main" id="{1A9EABE1-DD89-4691-B96D-CFF476DB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 hidden="1">
            <a:extLst>
              <a:ext uri="{FF2B5EF4-FFF2-40B4-BE49-F238E27FC236}">
                <a16:creationId xmlns:a16="http://schemas.microsoft.com/office/drawing/2014/main" id="{5A68C6C6-C958-4E2D-9C6F-EECDD71878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 hidden="1">
            <a:extLst>
              <a:ext uri="{FF2B5EF4-FFF2-40B4-BE49-F238E27FC236}">
                <a16:creationId xmlns:a16="http://schemas.microsoft.com/office/drawing/2014/main" id="{52BB388F-5406-4E76-B4AA-6FB3C03129B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0F64DC-3E3F-4EEA-B6B0-E6CE53102E0E}" type="slidenum">
              <a:t>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 hidden="1">
            <a:extLst>
              <a:ext uri="{FF2B5EF4-FFF2-40B4-BE49-F238E27FC236}">
                <a16:creationId xmlns:a16="http://schemas.microsoft.com/office/drawing/2014/main" id="{49B24741-1CA5-4BC0-8FEA-69D478E97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 hidden="1">
            <a:extLst>
              <a:ext uri="{FF2B5EF4-FFF2-40B4-BE49-F238E27FC236}">
                <a16:creationId xmlns:a16="http://schemas.microsoft.com/office/drawing/2014/main" id="{2971F83D-CCDE-43CB-894E-CAD1E2FD8E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 hidden="1">
            <a:extLst>
              <a:ext uri="{FF2B5EF4-FFF2-40B4-BE49-F238E27FC236}">
                <a16:creationId xmlns:a16="http://schemas.microsoft.com/office/drawing/2014/main" id="{995CFBA6-8F0C-4EED-B6A8-9EC7E672978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72C66B-B5C3-40DC-87DC-CBA3A67D543B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 hidden="1">
            <a:extLst>
              <a:ext uri="{FF2B5EF4-FFF2-40B4-BE49-F238E27FC236}">
                <a16:creationId xmlns:a16="http://schemas.microsoft.com/office/drawing/2014/main" id="{5AE41A49-C0B1-4E48-ADFC-38F50E338B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 hidden="1">
            <a:extLst>
              <a:ext uri="{FF2B5EF4-FFF2-40B4-BE49-F238E27FC236}">
                <a16:creationId xmlns:a16="http://schemas.microsoft.com/office/drawing/2014/main" id="{C0746180-D814-44CB-B989-11FBAEB40F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 hidden="1">
            <a:extLst>
              <a:ext uri="{FF2B5EF4-FFF2-40B4-BE49-F238E27FC236}">
                <a16:creationId xmlns:a16="http://schemas.microsoft.com/office/drawing/2014/main" id="{06CD61B6-C623-41B5-B078-161B74162BF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5D6145-D179-4969-9C9D-15600CFF661A}" type="slidenum">
              <a:t>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 hidden="1">
            <a:extLst>
              <a:ext uri="{FF2B5EF4-FFF2-40B4-BE49-F238E27FC236}">
                <a16:creationId xmlns:a16="http://schemas.microsoft.com/office/drawing/2014/main" id="{A03A666E-53DD-444B-9571-C3D05B3C9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 hidden="1">
            <a:extLst>
              <a:ext uri="{FF2B5EF4-FFF2-40B4-BE49-F238E27FC236}">
                <a16:creationId xmlns:a16="http://schemas.microsoft.com/office/drawing/2014/main" id="{91E41564-C950-401D-BE25-3822D047BA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 hidden="1">
            <a:extLst>
              <a:ext uri="{FF2B5EF4-FFF2-40B4-BE49-F238E27FC236}">
                <a16:creationId xmlns:a16="http://schemas.microsoft.com/office/drawing/2014/main" id="{80EBAC87-8B66-4564-ABE5-2754F8E28B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8F4EA7-A8E8-470F-98E4-4B50D272B25C}" type="slidenum">
              <a:t>6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 hidden="1">
            <a:extLst>
              <a:ext uri="{FF2B5EF4-FFF2-40B4-BE49-F238E27FC236}">
                <a16:creationId xmlns:a16="http://schemas.microsoft.com/office/drawing/2014/main" id="{57AAEF1B-BC6B-4AD0-B72A-84E6449B7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 hidden="1">
            <a:extLst>
              <a:ext uri="{FF2B5EF4-FFF2-40B4-BE49-F238E27FC236}">
                <a16:creationId xmlns:a16="http://schemas.microsoft.com/office/drawing/2014/main" id="{DDD39963-8CC6-4BA0-8E01-383F5A9BD4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EA61-EB4F-4724-81D7-CA5CACD12A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FBADC-36A8-4DFC-962B-918E98DB97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46CC-6BED-4937-8244-40AD3B2CE5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E0E3-FFDB-467C-B1BF-6EE053C910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9066-936F-4E5D-9EB8-E012BA4279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05ACF2-126A-4C86-BE8B-286E7FC3C40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7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23E-E394-4AAA-9FA9-5B094C9B52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3E8C8-BD7B-45F7-B6D5-0C7039A29E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373F-843A-4EC8-89C8-402BD6C004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CDCC-35A8-480A-B726-829F887E0A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4841-4697-4FAC-B235-0024EEFEB5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60B2A9-973E-475F-8D55-02A6DD6E2A0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831C-E005-47CD-A5A5-34FE8120C27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809628"/>
            <a:ext cx="2266953" cy="380523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B66FE-6D27-4056-B560-7700FA95098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809628"/>
            <a:ext cx="6653210" cy="38052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B02D-C812-4A15-B1D4-AEBD5273B6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F615-B612-4BAC-88C7-5B7EF69DA5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F232-A58E-44B7-928F-A9794D014C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DD4AF8-8C39-4549-84C5-56600F4EB6D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2E4C-D876-4E84-BE8B-294992E627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C60E-72FF-41DD-94E1-1A097AB9F34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8E74-C39D-47D6-878C-AE78E7B122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938C-0B27-42E5-996B-85A2E5350E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F12D-1663-44A4-8D20-C190753785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B34A21-3B88-4CEC-AE57-34CED0C8D15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9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CA1E-CE54-4151-8CD8-6DDF39ECB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F822-66A8-43C8-991C-7745794CF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4B8C-36A3-4579-A634-C8B4C7C2CC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B4D8-E184-4C4F-8D7D-DC19EF6127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24F5-56BB-4F49-8137-8C2AD3D9C8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BB7AC7-60CB-46ED-98BD-AC36144AE5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3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A083-B05B-410F-AB2D-E9F5BD4AF0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E2EE-F55D-45BB-B821-8B09F670D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6642-B4E6-4C0E-9400-02F0A10049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2C470-4961-4A05-B382-F9DEDC2EA6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431-607F-43FB-94ED-2108E63AE9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A9EB-BE7A-4390-8A55-ED96E48FB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7606E3-7248-454D-9F34-FC5139D69E9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7C3-4537-449F-82F0-2BB45F06C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C4E6-3E2F-4C2E-A931-71F6A5691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32C5-D5B2-439B-A456-48B515AF831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BB7FB-2923-4392-9A98-8571488EE35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E2B61-F04E-45CC-A530-6BC57516AC9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723F6-D69C-43C7-BE9C-660207FC29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0366D-2BF2-4BAA-A029-F2C3393233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68E6F-175A-433D-8C8D-F426F23452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B146C-DD63-4F8F-B14C-48F905BB283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0B06-0E7C-45B8-96D6-A593C60DD5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1081C-8B3E-47BB-951E-27607DBFD1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DD341-F91F-41F5-A46F-3E6586872E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E94DE-321A-48EF-8DEF-503D07A107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F45A07-367C-44FB-A72E-AD832410BD9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54CCB-7381-49BC-96BD-40CC39EF5F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5B7C5-C1E0-4681-8C14-7CDC57018A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D872-AC27-4ACE-BE24-3DBDCF4D68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831FF3-3A4C-4F43-97A2-5ED07E22C69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246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D7A-910A-4BBC-BA65-87549B7CF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237F-552C-46F3-A555-364437C0C4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59E4B-217C-4FE8-B496-C89BD4BBBF3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C21ED-5B5A-4342-BD67-4072C9841D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A613D-187E-4F90-95BD-67F61D3FD8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0B6BB-0506-4D5F-9E24-5A3E4029AC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41611C-E926-47DD-A87E-3A35D71E38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76F1-FCDB-4317-8147-96BDC08F1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4BFC-067E-4B0A-B7FF-84086096B5F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96E9-AA05-4826-86DE-6054D382570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4BEA-27BC-4C0D-8299-577A6521D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265A-CB11-44AC-A3CC-C04342FF6A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A929-DF53-4C35-9D94-088B3A2ADD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A56B1-4EF5-4683-80E8-ADC30F2B8AF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1">
            <a:extLst>
              <a:ext uri="{FF2B5EF4-FFF2-40B4-BE49-F238E27FC236}">
                <a16:creationId xmlns:a16="http://schemas.microsoft.com/office/drawing/2014/main" id="{3A611EE3-3859-4E5C-8158-9810C18D1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Box 2" hidden="1">
            <a:extLst>
              <a:ext uri="{FF2B5EF4-FFF2-40B4-BE49-F238E27FC236}">
                <a16:creationId xmlns:a16="http://schemas.microsoft.com/office/drawing/2014/main" id="{689D6EB2-5DF8-44FF-B223-7F23DAC6038A}"/>
              </a:ext>
            </a:extLst>
          </p:cNvPr>
          <p:cNvSpPr txBox="1"/>
          <p:nvPr/>
        </p:nvSpPr>
        <p:spPr>
          <a:xfrm>
            <a:off x="503998" y="2376004"/>
            <a:ext cx="9071643" cy="48016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74736ECA-943D-4C29-BEAF-5792B01081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FFFFFF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7CC3828-976F-4CF9-BC08-047F811998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FFFFFF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4F5EE960-E59F-493E-B0AE-4CE18FD2D6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FFFFFF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875F569-0D17-40DC-95BF-F60349011913}" type="slidenum">
              <a:t>‹#›</a:t>
            </a:fld>
            <a:endParaRPr lang="en-IN"/>
          </a:p>
        </p:txBody>
      </p:sp>
      <p:sp>
        <p:nvSpPr>
          <p:cNvPr id="7" name="Text Placeholder 6" hidden="1">
            <a:extLst>
              <a:ext uri="{FF2B5EF4-FFF2-40B4-BE49-F238E27FC236}">
                <a16:creationId xmlns:a16="http://schemas.microsoft.com/office/drawing/2014/main" id="{C9F21D73-75B8-4CEE-B1C2-C06562577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FFFFFF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FFFFFF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3" Type="http://schemas.openxmlformats.org/officeDocument/2006/relationships/image" Target="../media/image8.jpg"/><Relationship Id="rId7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fif"/><Relationship Id="rId3" Type="http://schemas.openxmlformats.org/officeDocument/2006/relationships/image" Target="../media/image12.jpg"/><Relationship Id="rId7" Type="http://schemas.openxmlformats.org/officeDocument/2006/relationships/image" Target="../media/image5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jp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jp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jfif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fif"/><Relationship Id="rId5" Type="http://schemas.openxmlformats.org/officeDocument/2006/relationships/image" Target="../media/image2.jfif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fif"/><Relationship Id="rId4" Type="http://schemas.openxmlformats.org/officeDocument/2006/relationships/image" Target="../media/image2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5A05D8-1F27-4C7D-B3D0-F9B4B96D8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" r="8981" b="-2"/>
          <a:stretch/>
        </p:blipFill>
        <p:spPr>
          <a:xfrm>
            <a:off x="4841616" y="10"/>
            <a:ext cx="5239010" cy="3241285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11" name="Picture 10" descr="A person in a red dress&#10;&#10;Description automatically generated with medium confidence">
            <a:extLst>
              <a:ext uri="{FF2B5EF4-FFF2-40B4-BE49-F238E27FC236}">
                <a16:creationId xmlns:a16="http://schemas.microsoft.com/office/drawing/2014/main" id="{7465F861-158C-4743-BD3E-206ED7503A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890"/>
          <a:stretch/>
        </p:blipFill>
        <p:spPr>
          <a:xfrm>
            <a:off x="20" y="3365267"/>
            <a:ext cx="2923072" cy="2305282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18C0312-08ED-4FD1-93D4-05D44855A8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r="-1" b="-1"/>
          <a:stretch/>
        </p:blipFill>
        <p:spPr>
          <a:xfrm>
            <a:off x="3056102" y="2693202"/>
            <a:ext cx="3959731" cy="297734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8EF2C8FA-BC95-46DA-98C3-A20C5DC36A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11" r="2450" b="-2"/>
          <a:stretch/>
        </p:blipFill>
        <p:spPr>
          <a:xfrm>
            <a:off x="20" y="10"/>
            <a:ext cx="4973789" cy="3241285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3EA4EA-3B7E-4953-8146-D404D25E3B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1" r="-1" b="18765"/>
          <a:stretch/>
        </p:blipFill>
        <p:spPr>
          <a:xfrm>
            <a:off x="7148844" y="3365267"/>
            <a:ext cx="2931781" cy="2305283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0CE411-7199-4866-819B-EB6A659D1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898"/>
            <a:ext cx="9072567" cy="1295403"/>
          </a:xfrm>
        </p:spPr>
        <p:txBody>
          <a:bodyPr>
            <a:spAutoFit/>
          </a:bodyPr>
          <a:lstStyle/>
          <a:p>
            <a:pPr lvl="0"/>
            <a:r>
              <a:rPr lang="en-IN">
                <a:solidFill>
                  <a:srgbClr val="000000"/>
                </a:solidFill>
                <a:highlight>
                  <a:srgbClr val="DEE7E5"/>
                </a:highlight>
                <a:cs typeface="Tahoma" pitchFamily="2"/>
              </a:rPr>
              <a:t>Who Am I ?</a:t>
            </a:r>
          </a:p>
        </p:txBody>
      </p:sp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D8521B4F-D535-491F-9FFF-74695C3DE9C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t="13793" r="13778" b="14145"/>
          <a:stretch>
            <a:fillRect/>
          </a:stretch>
        </p:blipFill>
        <p:spPr>
          <a:xfrm>
            <a:off x="5950083" y="431999"/>
            <a:ext cx="2185918" cy="21599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ubtitle 3" hidden="1">
            <a:extLst>
              <a:ext uri="{FF2B5EF4-FFF2-40B4-BE49-F238E27FC236}">
                <a16:creationId xmlns:a16="http://schemas.microsoft.com/office/drawing/2014/main" id="{6A1037E3-BAD9-4B09-A282-D07DEE512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08061" y="1711327"/>
            <a:ext cx="9072557" cy="3646490"/>
          </a:xfrm>
        </p:spPr>
        <p:txBody>
          <a:bodyPr anchor="ctr"/>
          <a:lstStyle/>
          <a:p>
            <a:pPr lvl="0" algn="l">
              <a:lnSpc>
                <a:spcPct val="90000"/>
              </a:lnSpc>
            </a:pPr>
            <a:r>
              <a:rPr lang="en-IN">
                <a:cs typeface="Tahoma" pitchFamily="2"/>
              </a:rPr>
              <a:t> </a:t>
            </a:r>
          </a:p>
          <a:p>
            <a:pPr lvl="0" algn="l">
              <a:lnSpc>
                <a:spcPct val="90000"/>
              </a:lnSpc>
            </a:pPr>
            <a:r>
              <a:rPr lang="en-IN">
                <a:cs typeface="Tahoma" pitchFamily="2"/>
              </a:rPr>
              <a:t>I am Sweta chaurasiya</a:t>
            </a:r>
          </a:p>
          <a:p>
            <a:pPr lvl="0" algn="l">
              <a:lnSpc>
                <a:spcPct val="90000"/>
              </a:lnSpc>
            </a:pPr>
            <a:r>
              <a:rPr lang="en-IN">
                <a:cs typeface="Tahoma" pitchFamily="2"/>
              </a:rPr>
              <a:t>Born and bought up in different places with different culture, My Dad is servicing as warrent officer in Indian Airforce,Recently got married to software engineer . I am basically from Bihar and Samastipur is my home-town.</a:t>
            </a:r>
          </a:p>
          <a:p>
            <a:pPr lvl="0" algn="l">
              <a:lnSpc>
                <a:spcPct val="90000"/>
              </a:lnSpc>
            </a:pPr>
            <a:endParaRPr lang="en-IN">
              <a:solidFill>
                <a:srgbClr val="000000"/>
              </a:solidFill>
              <a:cs typeface="Tahoma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3AFA4-D9B0-4C29-9A13-D4C389FC2E5B}"/>
              </a:ext>
            </a:extLst>
          </p:cNvPr>
          <p:cNvSpPr txBox="1"/>
          <p:nvPr/>
        </p:nvSpPr>
        <p:spPr>
          <a:xfrm>
            <a:off x="2762295" y="263947"/>
            <a:ext cx="5239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strike="noStrike" kern="1200" cap="none" spc="0" baseline="0" dirty="0">
                <a:solidFill>
                  <a:srgbClr val="92D050"/>
                </a:solidFill>
                <a:uFillTx/>
                <a:latin typeface="Algerian" panose="04020705040A02060702" pitchFamily="82" charset="0"/>
              </a:rPr>
              <a:t>All about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B5CD18-60AD-4BC0-B615-F8860036C9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77825"/>
            <a:ext cx="3251200" cy="1323975"/>
          </a:xfrm>
        </p:spPr>
        <p:txBody>
          <a:bodyPr>
            <a:spAutoFit/>
          </a:bodyPr>
          <a:lstStyle/>
          <a:p>
            <a:pPr lvl="0"/>
            <a:r>
              <a:rPr lang="en-IN">
                <a:solidFill>
                  <a:srgbClr val="000000"/>
                </a:solidFill>
                <a:highlight>
                  <a:srgbClr val="EEEEEE"/>
                </a:highlight>
                <a:cs typeface="Tahoma" pitchFamily="2"/>
              </a:rPr>
              <a:t>Qualification and experience</a:t>
            </a:r>
            <a:br>
              <a:rPr lang="en-IN">
                <a:solidFill>
                  <a:srgbClr val="000000"/>
                </a:solidFill>
                <a:highlight>
                  <a:srgbClr val="EEEEEE"/>
                </a:highlight>
                <a:cs typeface="Tahoma" pitchFamily="2"/>
              </a:rPr>
            </a:br>
            <a:endParaRPr lang="en-IN">
              <a:solidFill>
                <a:srgbClr val="000000"/>
              </a:solidFill>
              <a:highlight>
                <a:srgbClr val="EEEEEE"/>
              </a:highlight>
              <a:cs typeface="Tahoma" pitchFamily="2"/>
            </a:endParaRP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DFA12845-0DF3-446D-8A19-D37F430480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01800"/>
            <a:ext cx="3251200" cy="3151188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I have completed my Graduation from Maharani laxmi Ammani college bangalore with the course Bachlor of Arts.</a:t>
            </a:r>
          </a:p>
          <a:p>
            <a:pPr lvl="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Completed post-Graduation from Bangalore university with course MSC.Psychology in 2015</a:t>
            </a:r>
          </a:p>
          <a:p>
            <a:pPr lvl="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I have completed my Schooling from Kendriya- vidyalaya chandigarh.</a:t>
            </a:r>
          </a:p>
          <a:p>
            <a:pPr lvl="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3000">
              <a:solidFill>
                <a:srgbClr val="000000"/>
              </a:solidFill>
              <a:cs typeface="Tahoma" pitchFamily="2"/>
            </a:endParaRP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D86D3039-3FA8-4651-99C9-54B0001996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51996" y="3472562"/>
            <a:ext cx="1335600" cy="70343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793C734A-3719-4D61-A85D-D2F3A71CE8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79996" y="4940283"/>
            <a:ext cx="1569960" cy="713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CEFBA0F7-5ACC-4671-A75A-A72FD27F66D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80001" y="2520004"/>
            <a:ext cx="1439997" cy="719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5B5D0FC-44B3-45A1-8698-00D0F0570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0080619" cy="56705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CCA8DF-5AE5-4A4F-A757-536C272995A6}"/>
              </a:ext>
            </a:extLst>
          </p:cNvPr>
          <p:cNvSpPr txBox="1"/>
          <p:nvPr/>
        </p:nvSpPr>
        <p:spPr>
          <a:xfrm>
            <a:off x="237995" y="713984"/>
            <a:ext cx="6563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314675-63A7-43DD-B124-B64D12DFA012}"/>
              </a:ext>
            </a:extLst>
          </p:cNvPr>
          <p:cNvSpPr txBox="1"/>
          <p:nvPr/>
        </p:nvSpPr>
        <p:spPr>
          <a:xfrm>
            <a:off x="3908122" y="263047"/>
            <a:ext cx="2492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highlight>
                  <a:srgbClr val="008000"/>
                </a:highlight>
              </a:rPr>
              <a:t>Bio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A915C6-55B5-4399-948F-80B4A2645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758FE-1788-4308-B0AC-A682BD77CA67}"/>
              </a:ext>
            </a:extLst>
          </p:cNvPr>
          <p:cNvSpPr txBox="1"/>
          <p:nvPr/>
        </p:nvSpPr>
        <p:spPr>
          <a:xfrm>
            <a:off x="162838" y="1052186"/>
            <a:ext cx="72400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 am Sweta Chaurasiya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Birthplace – Bettiah, Bihar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Family and relatives call me – Sonu ,Soni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Born- 15/12/1991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Father – Nagendra Prasad ( Flying Officer, Indian Air Force)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Mother – Gayatri Devi ( Home Maker)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7FB7D-F5C1-40B0-AE3B-3E71ACC3B6BF}"/>
              </a:ext>
            </a:extLst>
          </p:cNvPr>
          <p:cNvSpPr txBox="1"/>
          <p:nvPr/>
        </p:nvSpPr>
        <p:spPr>
          <a:xfrm>
            <a:off x="3782861" y="263046"/>
            <a:ext cx="301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Bio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F7C87-01C8-4F16-8FBA-44DF4AF29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82" y="0"/>
            <a:ext cx="2677743" cy="567055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D4B633-59E9-41B4-A56E-B87413E0973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>
                <a:solidFill>
                  <a:srgbClr val="000000"/>
                </a:solidFill>
                <a:highlight>
                  <a:srgbClr val="DEE7E5"/>
                </a:highlight>
                <a:cs typeface="Tahoma" pitchFamily="2"/>
              </a:rPr>
              <a:t>Experience</a:t>
            </a: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03EC33C1-B208-4488-A2ED-79AF222308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lnSpc>
                <a:spcPct val="80000"/>
              </a:lnSpc>
            </a:pPr>
            <a:r>
              <a:rPr lang="en-IN" sz="2200">
                <a:cs typeface="Tahoma" pitchFamily="2"/>
              </a:rPr>
              <a:t>I have worked as Sr.Academic counselore in HKBK college of engeneering.</a:t>
            </a:r>
          </a:p>
          <a:p>
            <a:pPr lvl="0">
              <a:lnSpc>
                <a:spcPct val="80000"/>
              </a:lnSpc>
            </a:pPr>
            <a:endParaRPr lang="en-IN" sz="2200">
              <a:cs typeface="Tahoma" pitchFamily="2"/>
            </a:endParaRPr>
          </a:p>
          <a:p>
            <a:pPr lvl="0">
              <a:lnSpc>
                <a:spcPct val="80000"/>
              </a:lnSpc>
            </a:pPr>
            <a:endParaRPr lang="en-IN" sz="2200">
              <a:cs typeface="Tahoma" pitchFamily="2"/>
            </a:endParaRPr>
          </a:p>
          <a:p>
            <a:pPr lvl="0">
              <a:lnSpc>
                <a:spcPct val="80000"/>
              </a:lnSpc>
            </a:pPr>
            <a:endParaRPr lang="en-IN" sz="2200"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I have worked for Phoenix global resettlement services with same designation and job.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.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2200"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2200"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Then i worked for AIMS-Acharya institutes management and science.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2200"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Then i worked for collegedekho.com.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800">
              <a:solidFill>
                <a:srgbClr val="000000"/>
              </a:solidFill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800">
              <a:solidFill>
                <a:srgbClr val="000000"/>
              </a:solidFill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800">
              <a:cs typeface="Tahoma" pitchFamily="2"/>
            </a:endParaRP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endParaRPr lang="en-IN" sz="800">
              <a:cs typeface="Tahoma" pitchFamily="2"/>
            </a:endParaRP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A0151A0B-4F46-4C7A-9096-FA5270A912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72237" y="1575355"/>
            <a:ext cx="1931761" cy="944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AE7181A-F6EA-4731-9E7B-ED636F8BB3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39995" y="3911757"/>
            <a:ext cx="1511996" cy="8402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13BF3FFC-FCA7-4D8D-96EF-CC365BC614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096002" y="4607999"/>
            <a:ext cx="3092400" cy="676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DFF57BB5-2D7E-44D5-AAC0-3DDF61C2047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3642" t="65099" r="79524" b="3637"/>
          <a:stretch>
            <a:fillRect/>
          </a:stretch>
        </p:blipFill>
        <p:spPr>
          <a:xfrm>
            <a:off x="7848002" y="2808003"/>
            <a:ext cx="1511996" cy="93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7F17BF71-96F2-4EF5-AFB6-17DAFC02ABB0}"/>
              </a:ext>
            </a:extLst>
          </p:cNvPr>
          <p:cNvSpPr txBox="1"/>
          <p:nvPr/>
        </p:nvSpPr>
        <p:spPr>
          <a:xfrm>
            <a:off x="812160" y="507958"/>
            <a:ext cx="491764" cy="133883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88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745D82F6-ACE8-4051-8280-ADE0FA279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0080619" cy="567055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F6C46-7313-43CD-A4C6-D0E3ED371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0"/>
            <a:ext cx="10093151" cy="5670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A38CAA-6395-430A-BACF-83083CFE82F5}"/>
              </a:ext>
            </a:extLst>
          </p:cNvPr>
          <p:cNvSpPr txBox="1"/>
          <p:nvPr/>
        </p:nvSpPr>
        <p:spPr>
          <a:xfrm>
            <a:off x="87677" y="109651"/>
            <a:ext cx="9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Algerian" panose="04020705040A02060702" pitchFamily="82" charset="0"/>
              </a:rPr>
              <a:t>Qualification and Experience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</a:rPr>
              <a:t> </a:t>
            </a:r>
          </a:p>
          <a:p>
            <a:endParaRPr lang="en-US" sz="2400" b="1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: Kendriya Vidyalaya Chandigarh (2008).</a:t>
            </a:r>
          </a:p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12</a:t>
            </a:r>
            <a:r>
              <a:rPr lang="en-US" sz="24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: Kendriya Vidyalaya Chandigarh (2010).</a:t>
            </a:r>
          </a:p>
          <a:p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B.A (Psychology) : Maharani Laxmi Ammani college for women, Bangalore (2013).</a:t>
            </a:r>
          </a:p>
          <a:p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M.Sc.(Psychology, Child Specialist) : Bangalore University (2015).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E1F4297-BC6B-42F8-B313-2BFBA2CD2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48" y="4158641"/>
            <a:ext cx="1542288" cy="1363056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CE739F7A-F3E6-492C-B710-7E0A8C6084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9" y="4296426"/>
            <a:ext cx="2583864" cy="114210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8E9F7C15-D587-4974-BA00-37F22CD88B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36" y="4296426"/>
            <a:ext cx="1724025" cy="1142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EC3D81-B98D-498F-9FC9-3B2C6432C5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>
                <a:solidFill>
                  <a:srgbClr val="111111"/>
                </a:solidFill>
                <a:highlight>
                  <a:srgbClr val="DEE6EF"/>
                </a:highlight>
                <a:cs typeface="Tahoma" pitchFamily="2"/>
              </a:rPr>
              <a:t>Hobbies</a:t>
            </a: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E075396B-2F2C-484B-9E7A-E6C323A8C7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871996"/>
            <a:ext cx="9071643" cy="3288237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Dancing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Reading Novels- Mostly Non fictions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Love playing Batminton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Love Cooking experiments.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Travelling scenery places.</a:t>
            </a:r>
          </a:p>
          <a:p>
            <a:pPr lvl="0">
              <a:lnSpc>
                <a:spcPct val="80000"/>
              </a:lnSpc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 sz="3000">
                <a:cs typeface="Tahoma" pitchFamily="2"/>
              </a:rPr>
              <a:t>Sometimes Drawing and crafting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42DA1410-EB4E-4C62-AE6A-884320FF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1075" y="2808003"/>
            <a:ext cx="3509640" cy="2736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020A9C1E-46D9-4865-B0C0-DC695CB4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" y="0"/>
            <a:ext cx="10080619" cy="56705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E5180-E952-4449-99C5-FAABC8854E57}"/>
              </a:ext>
            </a:extLst>
          </p:cNvPr>
          <p:cNvSpPr txBox="1"/>
          <p:nvPr/>
        </p:nvSpPr>
        <p:spPr>
          <a:xfrm>
            <a:off x="3519813" y="394571"/>
            <a:ext cx="231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0000"/>
                </a:highlight>
              </a:rPr>
              <a:t>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B8BB9-38AA-43CC-B427-99FBBBDBA37B}"/>
              </a:ext>
            </a:extLst>
          </p:cNvPr>
          <p:cNvSpPr txBox="1"/>
          <p:nvPr/>
        </p:nvSpPr>
        <p:spPr>
          <a:xfrm>
            <a:off x="4584526" y="213568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CA846-8599-46F8-A9BE-386DC74B53B9}"/>
              </a:ext>
            </a:extLst>
          </p:cNvPr>
          <p:cNvSpPr txBox="1"/>
          <p:nvPr/>
        </p:nvSpPr>
        <p:spPr>
          <a:xfrm>
            <a:off x="5962389" y="27895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6B7DB-A2EB-49E5-8C51-5457A0327787}"/>
              </a:ext>
            </a:extLst>
          </p:cNvPr>
          <p:cNvSpPr txBox="1"/>
          <p:nvPr/>
        </p:nvSpPr>
        <p:spPr>
          <a:xfrm>
            <a:off x="275573" y="538619"/>
            <a:ext cx="843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BA765-4107-402A-A8D9-D91C40B8C1E9}"/>
              </a:ext>
            </a:extLst>
          </p:cNvPr>
          <p:cNvGrpSpPr/>
          <p:nvPr/>
        </p:nvGrpSpPr>
        <p:grpSpPr>
          <a:xfrm>
            <a:off x="-122426" y="0"/>
            <a:ext cx="10243455" cy="5670550"/>
            <a:chOff x="-122426" y="0"/>
            <a:chExt cx="10243455" cy="56705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C625FD-1904-4BC7-8853-924BBEB14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2426" y="0"/>
              <a:ext cx="10243455" cy="56705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FFEDC0-025E-4980-A40C-946282C52E2A}"/>
                </a:ext>
              </a:extLst>
            </p:cNvPr>
            <p:cNvSpPr txBox="1"/>
            <p:nvPr/>
          </p:nvSpPr>
          <p:spPr>
            <a:xfrm>
              <a:off x="3080825" y="175365"/>
              <a:ext cx="3066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92D050"/>
                  </a:solidFill>
                  <a:latin typeface="Algerian" panose="04020705040A02060702" pitchFamily="82" charset="0"/>
                </a:rPr>
                <a:t>Experience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66494-AC9E-4D5F-B502-7D0BB3713CC2}"/>
              </a:ext>
            </a:extLst>
          </p:cNvPr>
          <p:cNvGrpSpPr/>
          <p:nvPr/>
        </p:nvGrpSpPr>
        <p:grpSpPr>
          <a:xfrm>
            <a:off x="0" y="-37578"/>
            <a:ext cx="10080619" cy="5670550"/>
            <a:chOff x="0" y="-37578"/>
            <a:chExt cx="10080619" cy="5670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ACB26E-D92E-4707-91AB-59224488A5C0}"/>
                </a:ext>
              </a:extLst>
            </p:cNvPr>
            <p:cNvSpPr txBox="1"/>
            <p:nvPr/>
          </p:nvSpPr>
          <p:spPr>
            <a:xfrm>
              <a:off x="0" y="979346"/>
              <a:ext cx="6726477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I have almost 4 years of working experience  as an academic counselor with multiple organization.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I worked  as a Sr. Academic counselor for HKBK college of engineering.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sz="2400" dirty="0">
                <a:solidFill>
                  <a:schemeClr val="bg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 I had been part of Phoenix global resettlement services with same designation and job.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sz="2400" dirty="0">
                <a:solidFill>
                  <a:schemeClr val="bg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I worked for Acharya Institute Management and Science (AIMS).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The last organization collegedekho.com for which I worked till 2020.</a:t>
              </a:r>
            </a:p>
          </p:txBody>
        </p:sp>
        <p:pic>
          <p:nvPicPr>
            <p:cNvPr id="11" name="Picture 10" descr="Text, engineering drawing&#10;&#10;Description automatically generated">
              <a:extLst>
                <a:ext uri="{FF2B5EF4-FFF2-40B4-BE49-F238E27FC236}">
                  <a16:creationId xmlns:a16="http://schemas.microsoft.com/office/drawing/2014/main" id="{3C5E7D03-FE05-40DA-8936-268AB7AE3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99"/>
            <a:stretch/>
          </p:blipFill>
          <p:spPr>
            <a:xfrm>
              <a:off x="6848903" y="-37578"/>
              <a:ext cx="3231716" cy="5670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90CDB9-9AD8-4894-88DA-322F010F5B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>
                <a:solidFill>
                  <a:srgbClr val="000000"/>
                </a:solidFill>
                <a:highlight>
                  <a:srgbClr val="DEE6EF"/>
                </a:highlight>
                <a:cs typeface="Tahoma" pitchFamily="2"/>
              </a:rPr>
              <a:t>What others says about me...</a:t>
            </a:r>
          </a:p>
        </p:txBody>
      </p:sp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327C7D63-A14C-4A62-AC4E-BD62DFC3BB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35996" y="2106000"/>
            <a:ext cx="3027962" cy="2933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 hidden="1">
            <a:extLst>
              <a:ext uri="{FF2B5EF4-FFF2-40B4-BE49-F238E27FC236}">
                <a16:creationId xmlns:a16="http://schemas.microsoft.com/office/drawing/2014/main" id="{4632E90F-D6C4-4881-9D09-4A05E41E791D}"/>
              </a:ext>
            </a:extLst>
          </p:cNvPr>
          <p:cNvSpPr txBox="1"/>
          <p:nvPr/>
        </p:nvSpPr>
        <p:spPr>
          <a:xfrm>
            <a:off x="359999" y="2189521"/>
            <a:ext cx="4904997" cy="321515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200" b="0" i="0" u="none" strike="noStrike" kern="1200" cap="none" spc="0" baseline="0">
                <a:solidFill>
                  <a:srgbClr val="EEEEEE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Friends -Genuine, thoughtful and motivator.-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200" b="0" i="0" u="none" strike="noStrike" kern="1200" cap="none" spc="0" baseline="0">
                <a:solidFill>
                  <a:srgbClr val="EEEEEE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Dr.Shikha Joshi (psychologist)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200" b="0" i="0" u="none" strike="noStrike" kern="1200" cap="none" spc="0" baseline="0">
                <a:solidFill>
                  <a:srgbClr val="EEEEEE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Loyal friendly and easy to talk with - Ayesha Ali (works in Nihmans)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200" b="0" i="0" u="none" strike="noStrike" kern="1200" cap="none" spc="0" baseline="0">
                <a:solidFill>
                  <a:srgbClr val="EEEEEE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Little aggresive -My mom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200" b="0" i="0" u="none" strike="noStrike" kern="1200" cap="none" spc="0" baseline="0">
                <a:solidFill>
                  <a:srgbClr val="EEEEEE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Hardworker ,Dreamer,polite,soft spoken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200" b="0" i="0" u="none" strike="noStrike" kern="1200" cap="none" spc="0" baseline="0">
                <a:solidFill>
                  <a:srgbClr val="EEEEEE"/>
                </a:solidFill>
                <a:uFillTx/>
                <a:latin typeface="Liberation Sans" pitchFamily="18"/>
                <a:ea typeface="Microsoft YaHei" pitchFamily="2"/>
                <a:cs typeface="Lucida Sans" pitchFamily="2"/>
              </a:rPr>
              <a:t>Dedicated ,sincere – (My junior colleagues)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0678D2A-A4A6-48DA-BE82-A90C1476F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215" y="356992"/>
            <a:ext cx="10080619" cy="56705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B79CB-AAB8-4F45-AEE6-C208A9BBC79B}"/>
              </a:ext>
            </a:extLst>
          </p:cNvPr>
          <p:cNvSpPr txBox="1"/>
          <p:nvPr/>
        </p:nvSpPr>
        <p:spPr>
          <a:xfrm flipV="1">
            <a:off x="3632548" y="1655355"/>
            <a:ext cx="3169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highlight>
                  <a:srgbClr val="808000"/>
                </a:highlight>
              </a:rPr>
              <a:t>Hobbies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05AC4-D147-4294-81A8-7D1BFFB06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4" y="0"/>
            <a:ext cx="10129308" cy="6137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7180F5-5800-4F96-B52A-1295CC8CDC32}"/>
              </a:ext>
            </a:extLst>
          </p:cNvPr>
          <p:cNvSpPr txBox="1"/>
          <p:nvPr/>
        </p:nvSpPr>
        <p:spPr>
          <a:xfrm>
            <a:off x="426115" y="1346976"/>
            <a:ext cx="56951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Dancing.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Reading Novels- mostly nonfiction.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Love playing Badminton.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Love cooking experiments.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Travelling beautiful and adventurous places.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 Drawing and crafting.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3E08C-60D2-4EE0-9C3E-CF81EF7F59DC}"/>
              </a:ext>
            </a:extLst>
          </p:cNvPr>
          <p:cNvSpPr txBox="1"/>
          <p:nvPr/>
        </p:nvSpPr>
        <p:spPr>
          <a:xfrm>
            <a:off x="1991638" y="175062"/>
            <a:ext cx="328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Algerian" panose="04020705040A02060702" pitchFamily="82" charset="0"/>
              </a:rPr>
              <a:t>Hobbies</a:t>
            </a:r>
            <a:endParaRPr lang="en-US" sz="36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 descr="A picture containing text, room&#10;&#10;Description automatically generated">
            <a:extLst>
              <a:ext uri="{FF2B5EF4-FFF2-40B4-BE49-F238E27FC236}">
                <a16:creationId xmlns:a16="http://schemas.microsoft.com/office/drawing/2014/main" id="{3689961E-4754-484C-9F0C-16AB47FE5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87681"/>
            <a:ext cx="3820503" cy="60250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hidden="1">
            <a:extLst>
              <a:ext uri="{FF2B5EF4-FFF2-40B4-BE49-F238E27FC236}">
                <a16:creationId xmlns:a16="http://schemas.microsoft.com/office/drawing/2014/main" id="{0FF089AF-8524-4A88-9399-C9BF9FCD17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>
                <a:cs typeface="Tahoma" pitchFamily="2"/>
              </a:rPr>
              <a:t>Wish to work as HR manager in IT firm.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>
                <a:cs typeface="Tahoma" pitchFamily="2"/>
              </a:rPr>
              <a:t>Want to remain financially independent forever.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>
                <a:cs typeface="Tahoma" pitchFamily="2"/>
              </a:rPr>
              <a:t>Wish to have my own dream properties.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IN">
                <a:cs typeface="Tahoma" pitchFamily="2"/>
              </a:rPr>
              <a:t>Wish to go for world tour.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F700925-5277-454E-BA60-8D48756843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1999" y="287999"/>
            <a:ext cx="9071643" cy="1295997"/>
          </a:xfrm>
        </p:spPr>
        <p:txBody>
          <a:bodyPr/>
          <a:lstStyle/>
          <a:p>
            <a:pPr lvl="0"/>
            <a:r>
              <a:rPr lang="en-IN">
                <a:solidFill>
                  <a:srgbClr val="000000"/>
                </a:solidFill>
                <a:highlight>
                  <a:srgbClr val="DEE7E5"/>
                </a:highlight>
                <a:cs typeface="Tahoma" pitchFamily="2"/>
              </a:rPr>
              <a:t>Dreams/Goals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6C205A8C-14F9-43EA-8D70-14E9F28839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3519" y="3312002"/>
            <a:ext cx="3948479" cy="22809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52543-058F-47ED-87E6-7FFA3102C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52" y="0"/>
            <a:ext cx="10105677" cy="567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40BEC-5C9A-4159-9911-3948A90D2F26}"/>
              </a:ext>
            </a:extLst>
          </p:cNvPr>
          <p:cNvSpPr txBox="1"/>
          <p:nvPr/>
        </p:nvSpPr>
        <p:spPr>
          <a:xfrm>
            <a:off x="0" y="137786"/>
            <a:ext cx="613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Algerian" panose="04020705040A02060702" pitchFamily="82" charset="0"/>
              </a:rPr>
              <a:t>What others say about me…..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133B5-E9AD-4166-B602-0841337EF7A3}"/>
              </a:ext>
            </a:extLst>
          </p:cNvPr>
          <p:cNvSpPr txBox="1"/>
          <p:nvPr/>
        </p:nvSpPr>
        <p:spPr>
          <a:xfrm>
            <a:off x="321631" y="1210977"/>
            <a:ext cx="56602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Friends – Genuine, thoughtful and Motivator. –Dr. Shikha Joshi (Psychologist).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Loyal friend and easy to talk with – Ayesha Ali (Working for NIHMANS, Bangalore).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Little Aggressive – By Mom.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Hard worker , Dreamer, Polite , Softspoken, Dedicated , Sincere- ( My Junior colleagues).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CC91D93-BCA1-4EDC-88C8-EC1ED26DA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3" t="1104" r="2625" b="6782"/>
          <a:stretch/>
        </p:blipFill>
        <p:spPr>
          <a:xfrm>
            <a:off x="6006905" y="0"/>
            <a:ext cx="4098773" cy="567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1D869-E735-4CB6-B9CD-3C803214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DB2A8-5E97-4824-AB84-6FF43BE24B53}"/>
              </a:ext>
            </a:extLst>
          </p:cNvPr>
          <p:cNvSpPr txBox="1"/>
          <p:nvPr/>
        </p:nvSpPr>
        <p:spPr>
          <a:xfrm>
            <a:off x="538619" y="112734"/>
            <a:ext cx="430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</a:rPr>
              <a:t>Dreams /Goals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34017-D4CF-49FC-B3B9-B41A2D974097}"/>
              </a:ext>
            </a:extLst>
          </p:cNvPr>
          <p:cNvSpPr txBox="1"/>
          <p:nvPr/>
        </p:nvSpPr>
        <p:spPr>
          <a:xfrm>
            <a:off x="538619" y="1256881"/>
            <a:ext cx="55526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Wish to work as an HR manager for a renowned  MNC.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Want to remain financially independent forever.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Wish to have my own dream home of my own.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Wish to go for world tour.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3B28C7B-3ADD-4B1B-8367-C323CD491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11" y="0"/>
            <a:ext cx="3989314" cy="56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00B50-860A-4F7C-BF43-184FF5A2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068"/>
            <a:ext cx="10080624" cy="56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4C4E4-FF6B-4235-B100-81647F723344}"/>
              </a:ext>
            </a:extLst>
          </p:cNvPr>
          <p:cNvSpPr txBox="1"/>
          <p:nvPr/>
        </p:nvSpPr>
        <p:spPr>
          <a:xfrm>
            <a:off x="2208628" y="2039816"/>
            <a:ext cx="547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92D050"/>
                </a:solidFill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6505016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 Pl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568</Words>
  <Application>Microsoft Office PowerPoint</Application>
  <PresentationFormat>Custom</PresentationFormat>
  <Paragraphs>112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Calibri</vt:lpstr>
      <vt:lpstr>Liberation Sans</vt:lpstr>
      <vt:lpstr>Liberation Serif</vt:lpstr>
      <vt:lpstr>StarSymbol</vt:lpstr>
      <vt:lpstr>Times New Roman</vt:lpstr>
      <vt:lpstr>Wingdings</vt:lpstr>
      <vt:lpstr>Blueprint Plans</vt:lpstr>
      <vt:lpstr>Who Am I ?</vt:lpstr>
      <vt:lpstr>Qualification and experience </vt:lpstr>
      <vt:lpstr>Experience</vt:lpstr>
      <vt:lpstr>Hobbies</vt:lpstr>
      <vt:lpstr>What others says about me...</vt:lpstr>
      <vt:lpstr>Dreams/Goals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?</dc:title>
  <dc:creator>Vijay Kumar (DT)</dc:creator>
  <cp:lastModifiedBy>Vijay Kumar (DT)</cp:lastModifiedBy>
  <cp:revision>60</cp:revision>
  <dcterms:created xsi:type="dcterms:W3CDTF">2021-07-25T23:40:35Z</dcterms:created>
  <dcterms:modified xsi:type="dcterms:W3CDTF">2021-08-27T17:42:28Z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6fb4583-ff20-4ccb-8f54-d4c958806955_Enabled">
    <vt:lpwstr>True</vt:lpwstr>
  </property>
  <property fmtid="{D5CDD505-2E9C-101B-9397-08002B2CF9AE}" pid="3" name="MSIP_Label_96fb4583-ff20-4ccb-8f54-d4c958806955_SiteId">
    <vt:lpwstr>b5a920d6-7d3c-44fe-baad-4ffed6b8774d</vt:lpwstr>
  </property>
  <property fmtid="{D5CDD505-2E9C-101B-9397-08002B2CF9AE}" pid="4" name="MSIP_Label_96fb4583-ff20-4ccb-8f54-d4c958806955_Owner">
    <vt:lpwstr>vijayk13@kpit.com</vt:lpwstr>
  </property>
  <property fmtid="{D5CDD505-2E9C-101B-9397-08002B2CF9AE}" pid="5" name="MSIP_Label_96fb4583-ff20-4ccb-8f54-d4c958806955_SetDate">
    <vt:lpwstr>2021-08-25T14:41:27.4303595Z</vt:lpwstr>
  </property>
  <property fmtid="{D5CDD505-2E9C-101B-9397-08002B2CF9AE}" pid="6" name="MSIP_Label_96fb4583-ff20-4ccb-8f54-d4c958806955_Name">
    <vt:lpwstr>Public</vt:lpwstr>
  </property>
  <property fmtid="{D5CDD505-2E9C-101B-9397-08002B2CF9AE}" pid="7" name="MSIP_Label_96fb4583-ff20-4ccb-8f54-d4c958806955_Application">
    <vt:lpwstr>Microsoft Azure Information Protection</vt:lpwstr>
  </property>
  <property fmtid="{D5CDD505-2E9C-101B-9397-08002B2CF9AE}" pid="8" name="MSIP_Label_96fb4583-ff20-4ccb-8f54-d4c958806955_ActionId">
    <vt:lpwstr>7cc96f59-0332-4d85-9845-b9795bbb0bf9</vt:lpwstr>
  </property>
  <property fmtid="{D5CDD505-2E9C-101B-9397-08002B2CF9AE}" pid="9" name="MSIP_Label_96fb4583-ff20-4ccb-8f54-d4c958806955_Extended_MSFT_Method">
    <vt:lpwstr>Automatic</vt:lpwstr>
  </property>
  <property fmtid="{D5CDD505-2E9C-101B-9397-08002B2CF9AE}" pid="10" name="Sensitivity">
    <vt:lpwstr>Public</vt:lpwstr>
  </property>
</Properties>
</file>