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3"/>
  <p:custShowLst>
    <p:custShow name="New Custom Slide Show" id="0">
      <p:sldLst>
        <p:sld r:id="rId3"/>
        <p:sld r:id="rId4"/>
        <p:sld r:id="rId5"/>
        <p:sld r:id="rId6"/>
        <p:sld r:id="rId7"/>
        <p:sld r:id="rId8"/>
        <p:sld r:id="rId9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7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D17101-949F-4A28-B3A5-3DABC6410EE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A0B7D-048F-4E85-A565-13E2A169C80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6BDAA-05BF-4750-B967-042AF4A7F46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6DBB9-5AC1-4BF1-B619-AC7E8E8120C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F53DDD0-A8BE-410B-AE85-0BB68F4B4233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9250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4D17E4-3DF2-4E3E-A227-2B3BF3984E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1E7AAE-14DB-4807-A1AC-E5D3006D397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B9A190B-B589-49EC-BD39-476E802473A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Noto Sans Regular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89D40-711A-4B06-97C9-A7640D6877E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Noto Sans Regular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B6E75-D1EC-455D-A6EA-A02FF80A156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Noto Sans Regular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3C80B-F2CD-4AA7-B11D-7AB34B02B5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Noto Sans Regular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6BFE9B06-2908-473A-8199-FC9A7061DB6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22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IN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AD86A-31BB-4F74-9EEA-56DA1DF5DE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294A466-A05C-43B5-BA8E-37D946D31A9B}" type="slidenum">
              <a:t>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4C1017-302E-473F-B903-3B5D01298C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667AE0-9940-414D-BC18-A3A9F30D77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615F1-F88E-460A-B1FE-E9B192B0BC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287D9D4-04BA-494C-B0E2-F24220CDC506}" type="slidenum"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54D3FB-3EDC-4FEF-9E3B-BBDFD24B29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08575B-451F-446B-A118-4B034830AB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39480-9B91-4E9A-A27D-7EE4ADC526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973604-AF95-42AD-984C-43658548DF72}" type="slidenum">
              <a:t>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4A996-3242-4975-A63A-91B039AB7A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728E8A-A05C-45BC-96CF-A81FF9C03C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1796C-F11D-47C8-8696-A7651A9453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F687D7-DBFF-4F10-9449-AB9464EE51CC}" type="slidenum">
              <a:t>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3F3A7A-07BE-4ACF-9DC4-ED06DAF061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F9981B-C105-4B23-8406-2673CFB7D0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A80A7-4999-405B-970E-CDB25B9A28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877A83F-6CF2-40C5-A42C-E95A5BA8B74D}" type="slidenum">
              <a:t>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10EE73-961D-4551-A85D-D253F3F9A7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17506A-FC6C-4442-9DD3-86C2CDAF41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8ECF1-40B6-49AF-A7F2-67B5D73302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3414E1F-5B62-4CBE-BDCA-742AFB1FED56}" type="slidenum">
              <a:t>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8FB762-83DA-4F6B-97F4-3752A263FC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85EDD-DEBA-40EB-9A83-35C7C3CDAA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FA207-CDA1-47C2-B9E4-45AE662922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BD48A0-DCA6-4E94-8070-68B6FE89C2B3}" type="slidenum">
              <a:t>7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18B470-EE5B-4B71-9B9D-E6B4582CD9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9E5E09-842E-41F4-9F43-967D7C2584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3A4D-2A03-484E-9EBF-27719BE93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BAB1F-CE3E-418A-A380-D5DA3D027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4B5C-F600-4286-ACCE-F8816948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183B-D796-49CA-8C2D-960F9384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475C1-C461-471D-AB47-4CA79F3F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42B020-F558-40A6-A20A-F911136AE69F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174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753F-6D59-4DAF-A1B7-02290111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9B7BE-A577-41EE-A867-43EBE1E27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81DD1-F24D-4003-AB4D-0F90610E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ECFF-9AE4-434A-B80A-6EDD3973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58302-CDF7-44C4-81B0-230108A7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8503DF-63DD-4EE6-9318-4DA33B5BCCA7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922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C671E-EDD5-42CA-91A6-F48A08B9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E4B0E-09A6-4DC2-ADFB-98BDD042A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75C95-E1A9-43C3-8C88-A24D6465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00A1B-9F81-4506-AB3F-7642B06C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DAED0-1419-4B2E-A981-2ACD8533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27EAB3-2708-427A-BDDF-CBB05217CC88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9322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24B9-D96A-4949-9582-635A8C77D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497EA-F756-4DB2-911C-FBA015F4A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153A3-16E9-46DB-B0DE-9760071B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1204-0863-4F10-9166-C4724DE2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61ED-426D-4F96-869A-8F1DB513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F79B40-525A-48BC-A02E-6578E9E651CD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389855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7073-B2E7-4FE4-B6BE-B4C3F785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C9E2-C503-4A28-9B7A-04D2E50EB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9B97-316D-42F3-9DA8-06FFC2A5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F341D-DCCD-4EF3-AAB9-9C41A7E4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0EA8-0A0B-4CA5-897B-0CFD3B4E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FF90E5-1214-4A5A-8400-8B1B40E8802E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824587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9B55-1DD0-458F-B480-C996D661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4FE79-2A96-4341-8A83-BC82FF755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282B-76CF-4EDD-B2F7-721E5A8E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8B1FE-0AC7-4E24-917C-7FDAEFFF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13A3-A611-444C-B140-3C2E7414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5B27BE-A621-447E-9DD7-113894490C85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67573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94D1-40B3-4E4C-B795-9A581D95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4353-EDB6-4FBD-99FC-B46D7E651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4D695-5C7A-4172-9E0C-BF2D85E3E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CCED0-0A0C-43B8-9989-7F070B7D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E6328-723E-4EC3-BE52-BCE2A5F6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808BA-F1CD-4CED-BFD6-BA75F193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817027-3626-4D58-9C08-C45116193F44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69591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946F-CDFA-4E6F-BF34-1C946E15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6203E-B46B-4A0F-B83D-14DE6F466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AEFF7-3EC0-4F6A-A599-AFCAA20ED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14C46-5B97-4FC5-B039-AFCD8FB89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4A819-7C60-4794-B2F2-C9E64AE3B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9E17E-1F07-4F09-855C-D4334E04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31D8C-963E-4381-A9C2-79D745D3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F0D42-1D5F-4359-91E6-0431F39F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BFD8F7-B9EB-4A58-B85D-ABE4EFBFF27A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393942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9190-BB09-47D7-969E-0C36CC67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5B8BF-D3FD-410E-B579-6CD5570C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16DE9-56A9-4266-93FC-05E84E55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7CDC6-D4DE-4751-A017-58FDEC1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7980B6-EF41-4638-9ED3-C92B9EE6EE89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08205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F365C-7BED-404C-9C68-FF5CC2F7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99A71-AD25-4BF4-9FEF-2504E024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80920-864B-43FB-B040-63F62771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C64F76-5419-4447-9412-964BF71A62EC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21916344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A1BC-F946-43A6-AA51-6DB52451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C29D-D7E7-4CC5-A640-99FCA6A2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FFD6A-438A-4C3F-AA78-3518207DD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C7398-FF11-4377-9FD0-D56E9DE0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C32C1-25AA-453B-B281-5FD51E12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6351C-2B71-4983-BF9D-FF216134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6F45AA-3832-48F9-9F20-D37098171D0D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8201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412A-8AF1-44D2-A5D2-7915E3BC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CAE-7715-45BB-9E21-14C6BE3F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B563E-A394-4DB0-86BF-C683361C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D005B-A583-4407-B8F6-19021443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FD15C-743A-46AB-A6BC-E38C4E4B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EAB40F-04D6-43BF-8AE1-6F4D7838EAD9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349169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5C00-8CE0-4190-B82A-FE7E665E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01FAF-23CE-4B78-AAF6-5805260AF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55D82-64CE-42CC-81D3-464E1E7C8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F10F9-DF23-4EC9-9F1C-EAB766BC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16B4-398C-4775-9D6A-B127C21E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237DC-E6D9-47CF-BE32-E0229F33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A223A1-4237-4DB8-9E7B-AE5ECB900091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73890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4018-D4CA-4C9C-9B38-77877A0B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C96C2-37FD-4365-8331-14961E2BB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028E-C2FE-4F8D-AABF-EE5FDCD9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657C3-1508-4F19-ACCC-9D9CC6D1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10623-0BCA-4530-B213-2F24A73A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27D9C5-89BA-41B2-B985-A81F65493F6B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37444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CE396-C926-4E0E-8CD1-F45232F22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FF9EE-3E22-4DD5-8ECE-E64541B12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E279-68E8-480C-AA9F-8BBC9D34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BA7-8911-4A6D-A4EC-030FAFFA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2C42-D32E-47D8-92E5-971615EC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08FA42-3919-4E3B-AC3E-14CB335C94BD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59527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2DA8-082B-4A4A-A1D3-458FF08E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5CE04-6AF1-46F3-8D9F-5F2E5B953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4EB-235D-47A1-AD7E-C8D3270D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F5F04-B480-45BD-B13B-A1EAA6D9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4EA8D-BE46-4E39-8A8A-3DE1AFD2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E1A7D0-FFE8-423C-B5DC-39D237511DDB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9238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FF0F-E273-4B2C-9200-CFC20C21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03412-3082-4861-B4F3-49181FA57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AFF54-0089-4EBA-BE8B-66F18F995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73560-1026-480A-953E-4C7EEE65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F74E-FD19-4110-A571-106D8031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51032-B178-4E53-8EB6-9D4BC939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59FC6-8BDF-481B-BCDA-7AA689C864BE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15978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7163-C0AC-418A-AD0D-290D1A56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E4FB3-DB77-4087-8F11-71D05D8D7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84D7D-700F-453C-BA47-C7ECA99A5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6A5B4-752D-4408-A6CE-7F7D10AFE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07563-1E4A-49ED-9169-9DF680F7E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09840-9E87-4B29-B030-D5AED7B5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4E8A4-7B30-4C1C-B950-374612DD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128F-12FC-474A-9D4A-85C5E89C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6603A5-AF40-43A4-938A-E5AA706B2A41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192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4ED2-BBCF-4039-A1CF-14EE0439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4AAE0-1B50-4A31-9382-EFC2A046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2730D-3F69-476F-9086-320F9120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E5A20-8AA5-4656-AF15-55E5CD15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9F4EE5-D0EA-42EE-BB3D-2C60E2D625A1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45158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B7431-D2E5-4004-95CF-913A1CD1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32055-B3C5-4980-A708-AEF03E9F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624A7-2D92-48AC-ABEA-BF670F8B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D3C53D-8A5C-48C3-992E-B4310F4863BD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3294919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79C7-2B2E-40CA-A843-61D368BF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9F54-1761-4BC3-8260-1F881DBD8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FF7A8-1826-4C9C-903E-2B3D09580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B2503-3D63-462E-8238-1012B513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22A36-E0B2-4354-BB62-4DA165CE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8B34-1E29-4C8E-91A6-9ECFC702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0C331B-54F6-4B81-A7C8-7AC687FFF846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5903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2CD7-0187-4C5A-B0D6-E3267EDF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C4854-9749-4177-A935-1E8122D47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C2EEC-1C12-4449-A669-ED4BC6EBD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3EF1D-07AD-4A63-95C1-B5A9FDE1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9D157-7A3B-4F02-827A-153ACE94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632A4-2DA8-4DBB-B666-94858AF6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E6F195-BE17-4FC3-A15F-D281B985F359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83489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F2A5B-7371-49BB-9985-11369C28EF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08F50-04D7-4F71-8CA4-A8F14BD1E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8245B-0724-4C29-B4F9-FE847393C5F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6143-AC14-420F-A6DC-BD33DC17D27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IN" sz="1400" kern="1200"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4235-97AA-40DB-B518-EF18F1C416C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fld id="{1EF1DE22-93E2-456D-AF1E-F63F6DAB01F0}" type="slidenum">
              <a:t>‹#›</a:t>
            </a:fld>
            <a:r>
              <a:rPr lang="en-IN"/>
              <a:t> /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6AEA77C-963A-4602-939E-76889A32EEF9}"/>
              </a:ext>
            </a:extLst>
          </p:cNvPr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IN" sz="1400" kern="1200">
              <a:latin typeface="Noto Sans Regular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en-IN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hangingPunct="0">
        <a:spcBef>
          <a:spcPts val="0"/>
        </a:spcBef>
        <a:spcAft>
          <a:spcPts val="1879"/>
        </a:spcAft>
        <a:tabLst/>
        <a:defRPr lang="en-IN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F7F25-6FEC-4103-B066-4B490399C2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118A3-F3A2-422A-BD92-362E664AED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9645D-73DD-48AA-B9BF-A0FA972229E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6789-3F36-43C5-865D-E180D08E411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IN" sz="1400" kern="1200"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0006F-3BC0-490E-8C98-F3DB950A2CC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fld id="{C4D783D0-6BE1-4795-AB2C-D5A99B308FB3}" type="slidenum">
              <a:t>‹#›</a:t>
            </a:fld>
            <a:r>
              <a:rPr lang="en-IN"/>
              <a:t> /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18A9FCF-25E0-40E2-B086-16BCCB77241E}"/>
              </a:ext>
            </a:extLst>
          </p:cNvPr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IN" sz="1400" kern="1200">
              <a:latin typeface="Noto Sans Regular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en-IN" sz="44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IN" sz="2800" b="0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AE22E73-3BAD-46DB-8BA5-24E7720C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C94143-353F-4B87-B4CE-B64936D6B5F0}" type="slidenum">
              <a:t>1</a:t>
            </a:fld>
            <a:r>
              <a:rPr lang="en-IN"/>
              <a:t> 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F45D5-94B4-484A-8915-69AE1DD6D9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442439"/>
            <a:ext cx="8568000" cy="3322439"/>
          </a:xfrm>
        </p:spPr>
        <p:txBody>
          <a:bodyPr/>
          <a:lstStyle/>
          <a:p>
            <a:pPr lvl="0"/>
            <a:br>
              <a:rPr lang="en-IN" u="sng">
                <a:cs typeface="Tahoma" pitchFamily="2"/>
              </a:rPr>
            </a:br>
            <a:br>
              <a:rPr lang="en-IN" u="sng">
                <a:cs typeface="Tahoma" pitchFamily="2"/>
              </a:rPr>
            </a:br>
            <a:br>
              <a:rPr lang="en-IN" u="sng">
                <a:cs typeface="Tahoma" pitchFamily="2"/>
              </a:rPr>
            </a:br>
            <a:r>
              <a:rPr lang="en-IN" u="sng">
                <a:cs typeface="Tahoma" pitchFamily="2"/>
              </a:rPr>
              <a:t>Effects of Covid-19 on life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6135CD35-2944-4F7A-B411-8DBBE7C75A9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37000" y="3525479"/>
            <a:ext cx="2619000" cy="151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2BCC0C63-1A6F-4681-88D4-569A103137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4031999"/>
            <a:ext cx="3528000" cy="28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A1D7D4D-3180-4B1D-8EC1-2271C00F524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56000" y="5313240"/>
            <a:ext cx="2619000" cy="174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3D7F1EC2-CA5D-45F6-BFBB-D4673886A8E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53000" y="5400000"/>
            <a:ext cx="2619000" cy="174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B355201E-05C0-4379-84FF-C38AA110B3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000" y="2880000"/>
            <a:ext cx="2232000" cy="174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018692C-F99D-41C8-9AA3-5277CB7F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E3C8FF-28C7-4D4A-998A-F59210B3A8BA}" type="slidenum">
              <a:t>2</a:t>
            </a:fld>
            <a:r>
              <a:rPr lang="en-IN"/>
              <a:t> 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CCE57-AD24-4AE7-9B88-F518E3F9B34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2000" y="72000"/>
            <a:ext cx="8855640" cy="1524600"/>
          </a:xfrm>
        </p:spPr>
        <p:txBody>
          <a:bodyPr>
            <a:spAutoFit/>
          </a:bodyPr>
          <a:lstStyle/>
          <a:p>
            <a:pPr lvl="0"/>
            <a:r>
              <a:rPr lang="en-IN">
                <a:cs typeface="Tahoma" pitchFamily="2"/>
              </a:rPr>
              <a:t>Positive things in pandemic duration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CA2DC-06B6-4298-8235-D12CD5A909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7999" y="1512000"/>
            <a:ext cx="8675295" cy="5283247"/>
          </a:xfrm>
        </p:spPr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b="1" dirty="0">
                <a:cs typeface="Tahoma" pitchFamily="2"/>
              </a:rPr>
              <a:t>Good time with family – </a:t>
            </a:r>
            <a:r>
              <a:rPr lang="en-IN" dirty="0">
                <a:cs typeface="Tahoma" pitchFamily="2"/>
              </a:rPr>
              <a:t>It helped me to build Genuine Relationships within family, since I was so busy in life which  I couldn't realise that </a:t>
            </a:r>
            <a:r>
              <a:rPr lang="en-IN" dirty="0" err="1">
                <a:cs typeface="Tahoma" pitchFamily="2"/>
              </a:rPr>
              <a:t>i</a:t>
            </a:r>
            <a:r>
              <a:rPr lang="en-IN" dirty="0">
                <a:cs typeface="Tahoma" pitchFamily="2"/>
              </a:rPr>
              <a:t> was living on same place but was still so far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b="1" dirty="0">
                <a:cs typeface="Tahoma" pitchFamily="2"/>
              </a:rPr>
              <a:t>I became more hygienic- </a:t>
            </a:r>
            <a:r>
              <a:rPr lang="en-IN" dirty="0">
                <a:cs typeface="Tahoma" pitchFamily="2"/>
              </a:rPr>
              <a:t> I became more hygienic , I kept all the possible safety during pandemic, frequently washing hands and  sanitizing. Wearing mask and working on immunity.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b="1" dirty="0">
                <a:cs typeface="Tahoma" pitchFamily="2"/>
              </a:rPr>
              <a:t>I enhanced my hobbies –</a:t>
            </a:r>
            <a:r>
              <a:rPr lang="en-IN" dirty="0">
                <a:cs typeface="Tahoma" pitchFamily="2"/>
              </a:rPr>
              <a:t> learned many new dishes during this time , baking cookies,  Preparing pizza, experiments with pasta, chicken,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endParaRPr lang="en-IN" dirty="0">
              <a:cs typeface="Tahoma" pitchFamily="2"/>
            </a:endParaRP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endParaRPr lang="en-IN" b="1" dirty="0">
              <a:cs typeface="Tahoma" pitchFamily="2"/>
            </a:endParaRP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endParaRPr lang="en-IN" b="1" dirty="0">
              <a:cs typeface="Tahoma" pitchFamily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1A692F4-98DC-4CA2-8240-3236F89C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AF4D1E-FA16-4E6B-A118-465B09F8776C}" type="slidenum">
              <a:t>3</a:t>
            </a:fld>
            <a:r>
              <a:rPr lang="en-IN"/>
              <a:t> /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0EACE2-D6F9-41CC-BDE4-CBD5429D5F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00" y="792000"/>
            <a:ext cx="9072000" cy="6120000"/>
          </a:xfrm>
        </p:spPr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b="1" dirty="0">
                <a:cs typeface="Tahoma" pitchFamily="2"/>
              </a:rPr>
              <a:t>Worked on upgrading myself</a:t>
            </a:r>
            <a:r>
              <a:rPr lang="en-IN" dirty="0">
                <a:cs typeface="Tahoma" pitchFamily="2"/>
              </a:rPr>
              <a:t> – I had been working as an Sr. Academic counsellor for almost 4 years.  But while discussing with my friends about career I realised that I am not doing good as I should . That’s why I planned to upgrade myself and decided to proceed with MBA. Also, I tried to develop some vocabulary and learned soft skills like voice modulation , skills of effective communication.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b="1" dirty="0">
                <a:cs typeface="Tahoma" pitchFamily="2"/>
              </a:rPr>
              <a:t>I got some more time to know about my fiancée- </a:t>
            </a:r>
            <a:r>
              <a:rPr lang="en-IN" dirty="0">
                <a:cs typeface="Tahoma" pitchFamily="2"/>
              </a:rPr>
              <a:t> Due to my busy schedule of office, I never got much time to search a life partner for me. So my parents decided a typical arrange marriage where I hardly knew my future partner. But because of pandemic my wedding got postponed from June to Dec 2020 and I got more time to know about him, his life, attitude, behaviour and more important his interest towards 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BE6FA0C-B723-405B-A325-229CFA94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AB080B-D341-426E-919B-A0D9F7F95A86}" type="slidenum">
              <a:t>4</a:t>
            </a:fld>
            <a:r>
              <a:rPr lang="en-IN"/>
              <a:t> /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4F1961-E593-4C51-B30D-7E57D51EE0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3760" y="946800"/>
            <a:ext cx="8640000" cy="5968799"/>
          </a:xfrm>
        </p:spPr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b="1" dirty="0">
                <a:cs typeface="Tahoma" pitchFamily="2"/>
              </a:rPr>
              <a:t>Sufficient time for wedding preparation-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dirty="0">
                <a:cs typeface="Tahoma" pitchFamily="2"/>
              </a:rPr>
              <a:t>Since my marriage got postponed so I got sufficient time to plan my wedding  and cope up every thing mentally and physically with my presence at home.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b="1" dirty="0">
                <a:cs typeface="Tahoma" pitchFamily="2"/>
              </a:rPr>
              <a:t>Became more creative and innovative – </a:t>
            </a:r>
            <a:r>
              <a:rPr lang="en-IN" dirty="0">
                <a:cs typeface="Tahoma" pitchFamily="2"/>
              </a:rPr>
              <a:t>I had been enhanced my hobbies during this time. I used to decor pots, taking interest in tops and dress embroidery.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8CA0151-A89E-4CEB-84F4-D3C94AF1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821E23-F388-4BB5-B7CE-2B38ED338F9D}" type="slidenum">
              <a:t>5</a:t>
            </a:fld>
            <a:r>
              <a:rPr lang="en-IN"/>
              <a:t> /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D1B3D9-3F9C-4454-8D98-2A64C37D35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32000"/>
            <a:ext cx="8640000" cy="6336000"/>
          </a:xfrm>
        </p:spPr>
        <p:txBody>
          <a:bodyPr/>
          <a:lstStyle/>
          <a:p>
            <a:pPr lvl="0"/>
            <a:endParaRPr lang="en-IN" dirty="0">
              <a:cs typeface="Tahoma" pitchFamily="2"/>
            </a:endParaRPr>
          </a:p>
          <a:p>
            <a:pPr lvl="0"/>
            <a:r>
              <a:rPr lang="en-IN" sz="2600" b="1" dirty="0">
                <a:cs typeface="Tahoma" pitchFamily="2"/>
              </a:rPr>
              <a:t>Negative things in pandemic duration-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sz="2600" b="1" dirty="0">
                <a:cs typeface="Tahoma" pitchFamily="2"/>
              </a:rPr>
              <a:t>I lost my job – I </a:t>
            </a:r>
            <a:r>
              <a:rPr lang="en-IN" sz="2600" dirty="0">
                <a:cs typeface="Tahoma" pitchFamily="2"/>
              </a:rPr>
              <a:t>lost my job due to covid pandemic. I had been working for a start up , which was financially unstable , so needed to leave.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sz="2600" b="1" dirty="0">
                <a:cs typeface="Tahoma" pitchFamily="2"/>
              </a:rPr>
              <a:t>Felt very bad for Sushant Singh Rajput- </a:t>
            </a:r>
            <a:r>
              <a:rPr lang="en-IN" sz="2600" dirty="0">
                <a:cs typeface="Tahoma" pitchFamily="2"/>
              </a:rPr>
              <a:t>During Covid situation he left us , the entire India was shock and personally this incident made me feel disaster about Bollywood and nepotism within Bollywood.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sz="2600" b="1" dirty="0">
                <a:cs typeface="Tahoma" pitchFamily="2"/>
              </a:rPr>
              <a:t>Misery of medical services- </a:t>
            </a:r>
            <a:r>
              <a:rPr lang="en-IN" sz="2600" dirty="0">
                <a:cs typeface="Tahoma" pitchFamily="2"/>
              </a:rPr>
              <a:t>People near my house were not having much awareness about how to face second wave of pandemic. During that time I was in Bihar and observed the situation of hospital’s services was worst.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sz="2600" dirty="0">
                <a:cs typeface="Tahoma" pitchFamily="2"/>
              </a:rPr>
              <a:t> 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endParaRPr lang="en-IN" sz="2600" b="1" dirty="0">
              <a:cs typeface="Tahoma" pitchFamily="2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IN" sz="2600" b="1" dirty="0">
              <a:solidFill>
                <a:srgbClr val="333333"/>
              </a:solidFill>
              <a:latin typeface="Noto Sans Regular" pitchFamily="34"/>
              <a:cs typeface="Tahoma" pitchFamily="2"/>
            </a:endParaRP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endParaRPr lang="en-IN" sz="2600" b="1" dirty="0">
              <a:cs typeface="Tahoma" pitchFamily="2"/>
            </a:endParaRP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dirty="0">
                <a:cs typeface="Tahoma" pitchFamily="2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4256303-3F05-4483-AC5C-7E1BD9B0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A93327-6808-4556-8244-C810643780AE}" type="slidenum">
              <a:t>6</a:t>
            </a:fld>
            <a:r>
              <a:rPr lang="en-IN"/>
              <a:t> /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31BC7E-CADF-45FB-B117-A8BFFC6577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576000"/>
            <a:ext cx="8640000" cy="5968799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sz="2600" b="1" dirty="0">
                <a:cs typeface="Tahoma" pitchFamily="2"/>
              </a:rPr>
              <a:t>Suffered isolation when detected covid with family-</a:t>
            </a:r>
          </a:p>
          <a:p>
            <a:pPr lvl="0">
              <a:spcAft>
                <a:spcPts val="0"/>
              </a:spcAft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sz="2600" dirty="0">
                <a:cs typeface="Tahoma" pitchFamily="2"/>
              </a:rPr>
              <a:t>I was in Delhi with my family and came to my hometown for my sister’s wedding. But unfortunately we all detected positive and got isolated for 14 days .</a:t>
            </a:r>
          </a:p>
          <a:p>
            <a:pPr lvl="0">
              <a:spcAft>
                <a:spcPts val="0"/>
              </a:spcAft>
              <a:buClr>
                <a:srgbClr val="EF2929"/>
              </a:buClr>
              <a:buSzPct val="45000"/>
              <a:buFont typeface="StarSymbol"/>
              <a:buChar char="●"/>
            </a:pPr>
            <a:endParaRPr lang="en-IN" sz="2600" dirty="0">
              <a:cs typeface="Tahoma" pitchFamily="2"/>
            </a:endParaRPr>
          </a:p>
          <a:p>
            <a:pPr lvl="0">
              <a:spcAft>
                <a:spcPts val="0"/>
              </a:spcAft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sz="2600" b="1" dirty="0">
                <a:cs typeface="Tahoma" pitchFamily="2"/>
              </a:rPr>
              <a:t> I was unwell for almost 2 weeks – </a:t>
            </a:r>
            <a:r>
              <a:rPr lang="en-IN" sz="2600" dirty="0">
                <a:cs typeface="Tahoma" pitchFamily="2"/>
              </a:rPr>
              <a:t>It was like traumatic period for me when </a:t>
            </a:r>
            <a:r>
              <a:rPr lang="en-IN" sz="2600" dirty="0" err="1">
                <a:cs typeface="Tahoma" pitchFamily="2"/>
              </a:rPr>
              <a:t>i</a:t>
            </a:r>
            <a:r>
              <a:rPr lang="en-IN" sz="2600" dirty="0">
                <a:cs typeface="Tahoma" pitchFamily="2"/>
              </a:rPr>
              <a:t> got detected and suffered from corona virus.</a:t>
            </a:r>
          </a:p>
          <a:p>
            <a:pPr lvl="0">
              <a:spcAft>
                <a:spcPts val="0"/>
              </a:spcAft>
              <a:buClr>
                <a:srgbClr val="EF2929"/>
              </a:buClr>
              <a:buSzPct val="45000"/>
              <a:buFont typeface="StarSymbol"/>
              <a:buChar char="●"/>
            </a:pPr>
            <a:endParaRPr lang="en-IN" sz="2600" dirty="0">
              <a:cs typeface="Tahoma" pitchFamily="2"/>
            </a:endParaRPr>
          </a:p>
          <a:p>
            <a:pPr lvl="0">
              <a:spcAft>
                <a:spcPts val="0"/>
              </a:spcAft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sz="2600" b="1" dirty="0">
                <a:cs typeface="Tahoma" pitchFamily="2"/>
              </a:rPr>
              <a:t>Faced Own relatives Annoyed Behaviour- </a:t>
            </a:r>
            <a:r>
              <a:rPr lang="en-IN" sz="2600" dirty="0">
                <a:cs typeface="Tahoma" pitchFamily="2"/>
              </a:rPr>
              <a:t>Own  relatives  started distancing when they got entire family is in isolation , there were very less hands to help</a:t>
            </a:r>
          </a:p>
          <a:p>
            <a:pPr lvl="0">
              <a:spcAft>
                <a:spcPts val="0"/>
              </a:spcAft>
              <a:buClr>
                <a:srgbClr val="EF2929"/>
              </a:buClr>
              <a:buSzPct val="45000"/>
              <a:buFont typeface="StarSymbol"/>
              <a:buChar char="●"/>
            </a:pPr>
            <a:endParaRPr lang="en-IN" sz="2600" dirty="0">
              <a:cs typeface="Tahoma" pitchFamily="2"/>
            </a:endParaRP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endParaRPr lang="en-IN" sz="2600" b="1" dirty="0">
              <a:cs typeface="Tahoma" pitchFamily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85388CB-836C-49BA-918D-B20768D4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8577BA-4531-4BCF-AB9F-9D4723212DE7}" type="slidenum">
              <a:t>7</a:t>
            </a:fld>
            <a:r>
              <a:rPr lang="en-IN"/>
              <a:t> /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C5783A-2D4B-46DE-810C-E050C0E480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503999"/>
            <a:ext cx="8640000" cy="6040799"/>
          </a:xfrm>
        </p:spPr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b="1" dirty="0">
                <a:cs typeface="Tahoma" pitchFamily="2"/>
              </a:rPr>
              <a:t>Sister’s wedding got called off</a:t>
            </a:r>
            <a:r>
              <a:rPr lang="en-IN" dirty="0">
                <a:cs typeface="Tahoma" pitchFamily="2"/>
              </a:rPr>
              <a:t>- We all reached to the destination for wedding and got information that somebody demise in Sister’s in-laws family. So we received that bad news and my sister’s wedding will be postponed to December 2021.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592</Words>
  <Application>Microsoft Office PowerPoint</Application>
  <PresentationFormat>Widescreen</PresentationFormat>
  <Paragraphs>42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Arial</vt:lpstr>
      <vt:lpstr>Calibri</vt:lpstr>
      <vt:lpstr>Liberation Sans</vt:lpstr>
      <vt:lpstr>Noto Sans Bold</vt:lpstr>
      <vt:lpstr>Noto Sans Regular</vt:lpstr>
      <vt:lpstr>StarSymbol</vt:lpstr>
      <vt:lpstr>Impress</vt:lpstr>
      <vt:lpstr>Impress1</vt:lpstr>
      <vt:lpstr>   Effects of Covid-19 on life</vt:lpstr>
      <vt:lpstr>Positive things in pandemic duration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Custom Slide 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Vijay Kumar (DT)</dc:creator>
  <cp:lastModifiedBy>Vijay Kumar (DT)</cp:lastModifiedBy>
  <cp:revision>47</cp:revision>
  <dcterms:created xsi:type="dcterms:W3CDTF">2021-08-12T11:26:38Z</dcterms:created>
  <dcterms:modified xsi:type="dcterms:W3CDTF">2021-08-19T17:57:26Z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6fb4583-ff20-4ccb-8f54-d4c958806955_Enabled">
    <vt:lpwstr>True</vt:lpwstr>
  </property>
  <property fmtid="{D5CDD505-2E9C-101B-9397-08002B2CF9AE}" pid="3" name="MSIP_Label_96fb4583-ff20-4ccb-8f54-d4c958806955_SiteId">
    <vt:lpwstr>b5a920d6-7d3c-44fe-baad-4ffed6b8774d</vt:lpwstr>
  </property>
  <property fmtid="{D5CDD505-2E9C-101B-9397-08002B2CF9AE}" pid="4" name="MSIP_Label_96fb4583-ff20-4ccb-8f54-d4c958806955_Owner">
    <vt:lpwstr>vijayk13@kpit.com</vt:lpwstr>
  </property>
  <property fmtid="{D5CDD505-2E9C-101B-9397-08002B2CF9AE}" pid="5" name="MSIP_Label_96fb4583-ff20-4ccb-8f54-d4c958806955_SetDate">
    <vt:lpwstr>2021-08-19T14:43:05.1715336Z</vt:lpwstr>
  </property>
  <property fmtid="{D5CDD505-2E9C-101B-9397-08002B2CF9AE}" pid="6" name="MSIP_Label_96fb4583-ff20-4ccb-8f54-d4c958806955_Name">
    <vt:lpwstr>Public</vt:lpwstr>
  </property>
  <property fmtid="{D5CDD505-2E9C-101B-9397-08002B2CF9AE}" pid="7" name="MSIP_Label_96fb4583-ff20-4ccb-8f54-d4c958806955_Application">
    <vt:lpwstr>Microsoft Azure Information Protection</vt:lpwstr>
  </property>
  <property fmtid="{D5CDD505-2E9C-101B-9397-08002B2CF9AE}" pid="8" name="MSIP_Label_96fb4583-ff20-4ccb-8f54-d4c958806955_ActionId">
    <vt:lpwstr>22007c94-e268-47e3-bd9d-662cbb90546a</vt:lpwstr>
  </property>
  <property fmtid="{D5CDD505-2E9C-101B-9397-08002B2CF9AE}" pid="9" name="MSIP_Label_96fb4583-ff20-4ccb-8f54-d4c958806955_Extended_MSFT_Method">
    <vt:lpwstr>Automatic</vt:lpwstr>
  </property>
  <property fmtid="{D5CDD505-2E9C-101B-9397-08002B2CF9AE}" pid="10" name="Sensitivity">
    <vt:lpwstr>Public</vt:lpwstr>
  </property>
</Properties>
</file>