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3" r:id="rId7"/>
    <p:sldId id="260"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4/7/2022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4/7/2022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4/7/2022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4/7/2022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4/7/2022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4/7/2022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4/7/2022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Online </a:t>
            </a:r>
            <a:r>
              <a:rPr lang="en-US" dirty="0" smtClean="0"/>
              <a:t>Inventory Management </a:t>
            </a:r>
            <a:r>
              <a:rPr lang="en-US" dirty="0" smtClean="0"/>
              <a:t>System</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smtClean="0"/>
              <a:t>Operating system </a:t>
            </a:r>
            <a:r>
              <a:rPr lang="en-US" b="1" smtClean="0"/>
              <a:t>		:   </a:t>
            </a:r>
            <a:r>
              <a:rPr lang="en-US" smtClean="0"/>
              <a:t>Windows 8.</a:t>
            </a:r>
            <a:endParaRPr lang="en-US" dirty="0" smtClean="0"/>
          </a:p>
          <a:p>
            <a:pPr lvl="0"/>
            <a:r>
              <a:rPr lang="en-US" b="1" dirty="0" smtClean="0"/>
              <a:t>Coding Language		:   </a:t>
            </a:r>
            <a:r>
              <a:rPr lang="en-US" dirty="0" smtClean="0"/>
              <a:t>Python.</a:t>
            </a:r>
          </a:p>
          <a:p>
            <a:pPr lvl="0"/>
            <a:r>
              <a:rPr lang="en-US" b="1" dirty="0" smtClean="0"/>
              <a:t>Front-End			:   </a:t>
            </a:r>
            <a:r>
              <a:rPr lang="en-US" dirty="0" smtClean="0"/>
              <a:t>Python.</a:t>
            </a:r>
          </a:p>
          <a:p>
            <a:pPr lvl="0"/>
            <a:r>
              <a:rPr lang="en-US" b="1" dirty="0" smtClean="0"/>
              <a:t>Designing			:</a:t>
            </a:r>
            <a:r>
              <a:rPr lang="en-US" dirty="0" smtClean="0"/>
              <a:t>   </a:t>
            </a:r>
            <a:r>
              <a:rPr lang="en-US" dirty="0" err="1" smtClean="0"/>
              <a:t>Html,css,JS</a:t>
            </a:r>
            <a:r>
              <a:rPr lang="en-US" dirty="0" smtClean="0"/>
              <a:t>.</a:t>
            </a:r>
          </a:p>
          <a:p>
            <a:pPr lvl="0"/>
            <a:r>
              <a:rPr lang="en-US" b="1" dirty="0" smtClean="0"/>
              <a:t>Data Base			:   </a:t>
            </a:r>
            <a:r>
              <a:rPr lang="en-US" dirty="0" err="1" smtClean="0"/>
              <a:t>MySQL</a:t>
            </a:r>
            <a:r>
              <a:rPr lang="en-US" dirty="0" smtClean="0"/>
              <a:t>.</a:t>
            </a:r>
          </a:p>
          <a:p>
            <a:endParaRPr lang="en-US" dirty="0"/>
          </a:p>
        </p:txBody>
      </p:sp>
      <p:sp>
        <p:nvSpPr>
          <p:cNvPr id="3" name="Title 2"/>
          <p:cNvSpPr>
            <a:spLocks noGrp="1"/>
          </p:cNvSpPr>
          <p:nvPr>
            <p:ph type="title"/>
          </p:nvPr>
        </p:nvSpPr>
        <p:spPr/>
        <p:txBody>
          <a:bodyPr>
            <a:normAutofit/>
          </a:bodyPr>
          <a:lstStyle/>
          <a:p>
            <a:r>
              <a:rPr lang="en-US" dirty="0" smtClean="0"/>
              <a:t>SOFTWARE REQUIREMENTS: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lgn="just"/>
            <a:r>
              <a:rPr lang="en-US" dirty="0" smtClean="0"/>
              <a:t>Products are considered as the business resources for the organization. This includes managing the product with appropriate way to review any time as per the requirement. Therefore it is important to have a computer based IMS  which  has  the  ability  to generate  reports,  maintain  the  balance  of  the stock, details about the purchase and sales  in  the  organization. Before  developing  this application we came up  with Inventory Management  System  existing  in  the  market,  which  helps to give the knowledge for the development of our  project.  These  application  software  are  only  used by the large organization but so we came up with the application which can be used  by  the  small company for the management of their stock  in  the  production houses. After analyzing the  other inventory management system we decided to include some of common and key features that should be included in every inventory management system. So we decided to include those things that help the small organization in a way or other.</a:t>
            </a:r>
          </a:p>
          <a:p>
            <a:pPr algn="just"/>
            <a:endParaRPr lang="en-US" dirty="0"/>
          </a:p>
        </p:txBody>
      </p:sp>
      <p:sp>
        <p:nvSpPr>
          <p:cNvPr id="2" name="Title 1"/>
          <p:cNvSpPr>
            <a:spLocks noGrp="1"/>
          </p:cNvSpPr>
          <p:nvPr>
            <p:ph type="title"/>
          </p:nvPr>
        </p:nvSpPr>
        <p:spPr/>
        <p:txBody>
          <a:bodyPr/>
          <a:lstStyle/>
          <a:p>
            <a:r>
              <a:rPr lang="en-US" dirty="0" smtClean="0"/>
              <a:t>Abstract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make desktop based application of IMS for small organization. To make the system easily managed and can be secured.</a:t>
            </a:r>
          </a:p>
          <a:p>
            <a:r>
              <a:rPr lang="en-US" dirty="0" smtClean="0"/>
              <a:t>To cover all the areas of IMS like purchase details, sales details and stock management.</a:t>
            </a:r>
          </a:p>
          <a:p>
            <a:r>
              <a:rPr lang="en-US" dirty="0" smtClean="0"/>
              <a:t> </a:t>
            </a:r>
          </a:p>
          <a:p>
            <a:endParaRPr lang="en-US" dirty="0"/>
          </a:p>
        </p:txBody>
      </p:sp>
      <p:sp>
        <p:nvSpPr>
          <p:cNvPr id="3" name="Title 2"/>
          <p:cNvSpPr>
            <a:spLocks noGrp="1"/>
          </p:cNvSpPr>
          <p:nvPr>
            <p:ph type="title"/>
          </p:nvPr>
        </p:nvSpPr>
        <p:spPr/>
        <p:txBody>
          <a:bodyPr>
            <a:normAutofit/>
          </a:bodyPr>
          <a:lstStyle/>
          <a:p>
            <a:pPr lvl="1" algn="l" rtl="0">
              <a:spcBef>
                <a:spcPct val="0"/>
              </a:spcBef>
            </a:pPr>
            <a:r>
              <a:rPr lang="en-US" sz="2800" b="1" dirty="0"/>
              <a:t>Problem </a:t>
            </a:r>
            <a:r>
              <a:rPr lang="en-US" sz="2800" b="1" dirty="0" smtClean="0"/>
              <a:t>Statement</a:t>
            </a:r>
            <a:endParaRPr lang="en-US"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dirty="0" smtClean="0"/>
              <a:t>To develop an application that deals with the day to day requirement of any production organization</a:t>
            </a:r>
          </a:p>
          <a:p>
            <a:pPr algn="just"/>
            <a:r>
              <a:rPr lang="en-US" dirty="0" smtClean="0"/>
              <a:t>To develop the easy management of the inventory</a:t>
            </a:r>
          </a:p>
          <a:p>
            <a:pPr algn="just"/>
            <a:r>
              <a:rPr lang="en-US" dirty="0" smtClean="0"/>
              <a:t>To handle the inventory details like  sales  details,  purchase  details  and  balance stock details. To provide competitive advantage to the organization.</a:t>
            </a:r>
          </a:p>
          <a:p>
            <a:pPr algn="just"/>
            <a:r>
              <a:rPr lang="en-US" dirty="0" smtClean="0"/>
              <a:t>To provide details information about the stock balance.</a:t>
            </a:r>
          </a:p>
          <a:p>
            <a:pPr algn="just"/>
            <a:r>
              <a:rPr lang="en-US" dirty="0" smtClean="0"/>
              <a:t>To make the stock manageable and simplify the use of inventory in the organization.</a:t>
            </a:r>
          </a:p>
          <a:p>
            <a:pPr algn="just"/>
            <a:endParaRPr lang="en-US" dirty="0"/>
          </a:p>
        </p:txBody>
      </p:sp>
      <p:sp>
        <p:nvSpPr>
          <p:cNvPr id="3" name="Title 2"/>
          <p:cNvSpPr>
            <a:spLocks noGrp="1"/>
          </p:cNvSpPr>
          <p:nvPr>
            <p:ph type="title"/>
          </p:nvPr>
        </p:nvSpPr>
        <p:spPr/>
        <p:txBody>
          <a:bodyPr/>
          <a:lstStyle/>
          <a:p>
            <a:r>
              <a:rPr lang="en-US" dirty="0" smtClean="0"/>
              <a:t>Objective of the Project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lvl="0" algn="just"/>
            <a:r>
              <a:rPr lang="en-US" dirty="0" smtClean="0"/>
              <a:t>In present non-computerized system all jobs are performed manually. All records of Customer, and Customers details are written and stored in paper format in a file.</a:t>
            </a:r>
          </a:p>
          <a:p>
            <a:pPr algn="just"/>
            <a:r>
              <a:rPr lang="en-US" dirty="0" smtClean="0"/>
              <a:t> </a:t>
            </a:r>
          </a:p>
          <a:p>
            <a:pPr lvl="0" algn="just"/>
            <a:r>
              <a:rPr lang="en-US" dirty="0" smtClean="0"/>
              <a:t>Prop writer maintains separate files for each new information. So managing them is very complex and has become an impossible task to be performed manually systematic way.</a:t>
            </a:r>
          </a:p>
          <a:p>
            <a:pPr lvl="0" algn="just"/>
            <a:r>
              <a:rPr lang="en-US" dirty="0" smtClean="0"/>
              <a:t/>
            </a:r>
            <a:br>
              <a:rPr lang="en-US" dirty="0" smtClean="0"/>
            </a:br>
            <a:r>
              <a:rPr lang="en-US" dirty="0" smtClean="0"/>
              <a:t>As the job is done manually, it has its own limitations and lot’s of paperwork.</a:t>
            </a:r>
          </a:p>
          <a:p>
            <a:pPr algn="just"/>
            <a:endParaRPr lang="en-US" dirty="0"/>
          </a:p>
        </p:txBody>
      </p:sp>
      <p:sp>
        <p:nvSpPr>
          <p:cNvPr id="3" name="Title 2"/>
          <p:cNvSpPr>
            <a:spLocks noGrp="1"/>
          </p:cNvSpPr>
          <p:nvPr>
            <p:ph type="title"/>
          </p:nvPr>
        </p:nvSpPr>
        <p:spPr/>
        <p:txBody>
          <a:bodyPr/>
          <a:lstStyle/>
          <a:p>
            <a:r>
              <a:rPr lang="en-US" dirty="0" smtClean="0"/>
              <a:t>Existing System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lgn="just"/>
            <a:r>
              <a:rPr lang="en-US" sz="2400" dirty="0" smtClean="0"/>
              <a:t>In present system each and every record is maintained in files, so there will be lot of redundancy in maintaining ‘Customer and Volunteer records</a:t>
            </a:r>
            <a:r>
              <a:rPr lang="en-US" sz="2400" dirty="0" smtClean="0"/>
              <a:t>.</a:t>
            </a:r>
            <a:r>
              <a:rPr lang="en-US" sz="2800" dirty="0" smtClean="0"/>
              <a:t> </a:t>
            </a:r>
            <a:endParaRPr lang="en-US" sz="1800" dirty="0" smtClean="0"/>
          </a:p>
          <a:p>
            <a:pPr lvl="1" algn="just"/>
            <a:r>
              <a:rPr lang="en-US" sz="2400" dirty="0" smtClean="0"/>
              <a:t>Also there is no security as all records are maintained in files</a:t>
            </a:r>
            <a:r>
              <a:rPr lang="en-US" sz="2400" dirty="0" smtClean="0"/>
              <a:t>.</a:t>
            </a:r>
            <a:endParaRPr lang="en-US" sz="3200" dirty="0" smtClean="0"/>
          </a:p>
          <a:p>
            <a:pPr lvl="1" algn="just"/>
            <a:r>
              <a:rPr lang="en-US" sz="2400" dirty="0" smtClean="0"/>
              <a:t>Modification of one record causes changes to other records related to that record, so work becomes very critical, there are chances of data loss</a:t>
            </a:r>
            <a:endParaRPr lang="en-US" sz="2000" dirty="0" smtClean="0"/>
          </a:p>
          <a:p>
            <a:pPr algn="just"/>
            <a:endParaRPr lang="en-US" dirty="0"/>
          </a:p>
        </p:txBody>
      </p:sp>
      <p:sp>
        <p:nvSpPr>
          <p:cNvPr id="3" name="Title 2"/>
          <p:cNvSpPr>
            <a:spLocks noGrp="1"/>
          </p:cNvSpPr>
          <p:nvPr>
            <p:ph type="title"/>
          </p:nvPr>
        </p:nvSpPr>
        <p:spPr/>
        <p:txBody>
          <a:bodyPr>
            <a:normAutofit/>
          </a:bodyPr>
          <a:lstStyle/>
          <a:p>
            <a:pPr lvl="1" algn="l" rtl="0">
              <a:spcBef>
                <a:spcPct val="0"/>
              </a:spcBef>
            </a:pPr>
            <a:r>
              <a:rPr lang="en-US" sz="2800" b="1" dirty="0"/>
              <a:t>Limitation of Existing </a:t>
            </a:r>
            <a:r>
              <a:rPr lang="en-US" sz="2800" b="1" dirty="0" smtClean="0"/>
              <a:t>System</a:t>
            </a:r>
            <a:endParaRPr lang="en-US" sz="2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lgn="just"/>
            <a:r>
              <a:rPr lang="en-US" dirty="0" smtClean="0"/>
              <a:t>The proposed system is computerized and has been developed using advance language therefore it gives more facilities than present system.</a:t>
            </a:r>
          </a:p>
          <a:p>
            <a:pPr algn="just"/>
            <a:r>
              <a:rPr lang="en-US" dirty="0" smtClean="0"/>
              <a:t> </a:t>
            </a:r>
          </a:p>
          <a:p>
            <a:pPr lvl="0" algn="just"/>
            <a:r>
              <a:rPr lang="en-US" dirty="0" smtClean="0"/>
              <a:t>It provides quick access to any data.</a:t>
            </a:r>
          </a:p>
          <a:p>
            <a:pPr lvl="0" algn="just"/>
            <a:r>
              <a:rPr lang="en-US" dirty="0" smtClean="0"/>
              <a:t/>
            </a:r>
            <a:br>
              <a:rPr lang="en-US" dirty="0" smtClean="0"/>
            </a:br>
            <a:r>
              <a:rPr lang="en-US" dirty="0" smtClean="0"/>
              <a:t>Features of project include aspects such as to make my software user friendly i.e. to make it so easy to use that the user will not dream of switching back to the original System.</a:t>
            </a:r>
          </a:p>
          <a:p>
            <a:pPr algn="just"/>
            <a:endParaRPr lang="en-US" dirty="0"/>
          </a:p>
        </p:txBody>
      </p:sp>
      <p:sp>
        <p:nvSpPr>
          <p:cNvPr id="3" name="Title 2"/>
          <p:cNvSpPr>
            <a:spLocks noGrp="1"/>
          </p:cNvSpPr>
          <p:nvPr>
            <p:ph type="title"/>
          </p:nvPr>
        </p:nvSpPr>
        <p:spPr/>
        <p:txBody>
          <a:bodyPr/>
          <a:lstStyle/>
          <a:p>
            <a:r>
              <a:rPr lang="en-US" dirty="0" smtClean="0"/>
              <a:t>The Proposed System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dirty="0" smtClean="0"/>
              <a:t>The system is platform independent as it is developed in </a:t>
            </a:r>
            <a:r>
              <a:rPr lang="en-US" dirty="0" smtClean="0"/>
              <a:t>PYTHON </a:t>
            </a:r>
            <a:r>
              <a:rPr lang="en-US" dirty="0" smtClean="0"/>
              <a:t>with </a:t>
            </a:r>
            <a:r>
              <a:rPr lang="en-US" dirty="0" smtClean="0"/>
              <a:t>DJANGO </a:t>
            </a:r>
            <a:r>
              <a:rPr lang="en-US" dirty="0" smtClean="0"/>
              <a:t>Web Application</a:t>
            </a:r>
            <a:r>
              <a:rPr lang="en-US" dirty="0" smtClean="0"/>
              <a:t>.</a:t>
            </a:r>
            <a:endParaRPr lang="en-US" dirty="0" smtClean="0"/>
          </a:p>
          <a:p>
            <a:pPr lvl="0"/>
            <a:r>
              <a:rPr lang="en-US" dirty="0" smtClean="0"/>
              <a:t>It facilitates quick processing of data</a:t>
            </a:r>
            <a:r>
              <a:rPr lang="en-US" dirty="0" smtClean="0"/>
              <a:t>.</a:t>
            </a:r>
            <a:endParaRPr lang="en-US" dirty="0" smtClean="0"/>
          </a:p>
          <a:p>
            <a:pPr lvl="0"/>
            <a:r>
              <a:rPr lang="en-US" dirty="0" smtClean="0"/>
              <a:t>Data present in database is highly secured</a:t>
            </a:r>
            <a:r>
              <a:rPr lang="en-US" dirty="0" smtClean="0"/>
              <a:t>.</a:t>
            </a:r>
            <a:r>
              <a:rPr lang="en-US" dirty="0" smtClean="0"/>
              <a:t> </a:t>
            </a:r>
          </a:p>
          <a:p>
            <a:pPr lvl="0"/>
            <a:r>
              <a:rPr lang="en-US" dirty="0" smtClean="0"/>
              <a:t>Searching of data is done very easily &amp; more efficiently.</a:t>
            </a:r>
          </a:p>
          <a:p>
            <a:endParaRPr lang="en-US" dirty="0"/>
          </a:p>
        </p:txBody>
      </p:sp>
      <p:sp>
        <p:nvSpPr>
          <p:cNvPr id="3" name="Title 2"/>
          <p:cNvSpPr>
            <a:spLocks noGrp="1"/>
          </p:cNvSpPr>
          <p:nvPr>
            <p:ph type="title"/>
          </p:nvPr>
        </p:nvSpPr>
        <p:spPr/>
        <p:txBody>
          <a:bodyPr>
            <a:normAutofit/>
          </a:bodyPr>
          <a:lstStyle/>
          <a:p>
            <a:pPr lvl="1" algn="l" rtl="0">
              <a:spcBef>
                <a:spcPct val="0"/>
              </a:spcBef>
            </a:pPr>
            <a:r>
              <a:rPr lang="en-US" sz="3600" b="1" dirty="0"/>
              <a:t>Advantages of Proposed </a:t>
            </a:r>
            <a:r>
              <a:rPr lang="en-US" sz="3600" b="1" dirty="0" smtClean="0"/>
              <a:t>System</a:t>
            </a:r>
            <a:endParaRPr lang="en-US" sz="36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GB" b="1" dirty="0" smtClean="0"/>
              <a:t>System			 :  I3</a:t>
            </a:r>
            <a:r>
              <a:rPr lang="en-GB" dirty="0" smtClean="0"/>
              <a:t>.</a:t>
            </a:r>
            <a:endParaRPr lang="en-US" dirty="0" smtClean="0"/>
          </a:p>
          <a:p>
            <a:pPr lvl="0"/>
            <a:r>
              <a:rPr lang="en-GB" b="1" dirty="0" smtClean="0"/>
              <a:t>Hard Disk	          :   </a:t>
            </a:r>
            <a:r>
              <a:rPr lang="en-GB" dirty="0" smtClean="0"/>
              <a:t>40 GB.</a:t>
            </a:r>
            <a:endParaRPr lang="en-US" dirty="0" smtClean="0"/>
          </a:p>
          <a:p>
            <a:pPr lvl="0"/>
            <a:r>
              <a:rPr lang="en-GB" b="1" dirty="0" smtClean="0"/>
              <a:t>Ram		          :   4</a:t>
            </a:r>
            <a:r>
              <a:rPr lang="en-GB" dirty="0" smtClean="0"/>
              <a:t> GB.</a:t>
            </a:r>
            <a:endParaRPr lang="en-US" dirty="0" smtClean="0"/>
          </a:p>
          <a:p>
            <a:endParaRPr lang="en-US" dirty="0"/>
          </a:p>
        </p:txBody>
      </p:sp>
      <p:sp>
        <p:nvSpPr>
          <p:cNvPr id="3" name="Title 2"/>
          <p:cNvSpPr>
            <a:spLocks noGrp="1"/>
          </p:cNvSpPr>
          <p:nvPr>
            <p:ph type="title"/>
          </p:nvPr>
        </p:nvSpPr>
        <p:spPr/>
        <p:txBody>
          <a:bodyPr>
            <a:normAutofit fontScale="90000"/>
          </a:bodyPr>
          <a:lstStyle/>
          <a:p>
            <a:r>
              <a:rPr lang="en-US" u="sng" dirty="0" smtClean="0"/>
              <a:t>HARDWARE REQUIREMENTS:</a:t>
            </a:r>
            <a:r>
              <a:rPr lang="en-US" dirty="0" smtClean="0"/>
              <a:t/>
            </a:r>
            <a:br>
              <a:rPr lang="en-US" dirty="0" smtClean="0"/>
            </a:b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TotalTime>
  <Words>426</Words>
  <Application>Microsoft Office PowerPoint</Application>
  <PresentationFormat>On-screen Show (4:3)</PresentationFormat>
  <Paragraphs>42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Online Inventory Management System</vt:lpstr>
      <vt:lpstr>Abstract</vt:lpstr>
      <vt:lpstr>Problem Statement</vt:lpstr>
      <vt:lpstr>Objective of the Project </vt:lpstr>
      <vt:lpstr>Existing System</vt:lpstr>
      <vt:lpstr>Limitation of Existing System</vt:lpstr>
      <vt:lpstr>The Proposed System</vt:lpstr>
      <vt:lpstr>Advantages of Proposed System</vt:lpstr>
      <vt:lpstr>HARDWARE REQUIREMENTS: </vt:lpstr>
      <vt:lpstr>SOFTWARE REQUIREMENTS: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Inventory Management System</dc:title>
  <dc:creator/>
  <cp:lastModifiedBy>Venkat</cp:lastModifiedBy>
  <cp:revision>13</cp:revision>
  <dcterms:created xsi:type="dcterms:W3CDTF">2006-08-16T00:00:00Z</dcterms:created>
  <dcterms:modified xsi:type="dcterms:W3CDTF">2022-04-07T04:40:53Z</dcterms:modified>
</cp:coreProperties>
</file>