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1" r:id="rId3"/>
    <p:sldId id="257" r:id="rId4"/>
    <p:sldId id="259" r:id="rId5"/>
    <p:sldId id="258"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BC429ABC-5D5C-4BD3-AE50-6CBF13892849}" type="datetimeFigureOut">
              <a:rPr lang="en-US" smtClean="0"/>
              <a:t>5/25/2019</a:t>
            </a:fld>
            <a:endParaRPr lang="en-US"/>
          </a:p>
        </p:txBody>
      </p:sp>
      <p:sp>
        <p:nvSpPr>
          <p:cNvPr id="17" name="Slide Number Placeholder 16"/>
          <p:cNvSpPr>
            <a:spLocks noGrp="1"/>
          </p:cNvSpPr>
          <p:nvPr>
            <p:ph type="sldNum" sz="quarter" idx="11"/>
          </p:nvPr>
        </p:nvSpPr>
        <p:spPr/>
        <p:txBody>
          <a:bodyPr/>
          <a:lstStyle/>
          <a:p>
            <a:fld id="{4FAEBED1-4BF8-4DA6-939A-99B6A3F71868}"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29ABC-5D5C-4BD3-AE50-6CBF13892849}"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EBED1-4BF8-4DA6-939A-99B6A3F718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29ABC-5D5C-4BD3-AE50-6CBF13892849}"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EBED1-4BF8-4DA6-939A-99B6A3F71868}"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BC429ABC-5D5C-4BD3-AE50-6CBF13892849}" type="datetimeFigureOut">
              <a:rPr lang="en-US" smtClean="0"/>
              <a:t>5/25/2019</a:t>
            </a:fld>
            <a:endParaRPr lang="en-US"/>
          </a:p>
        </p:txBody>
      </p:sp>
      <p:sp>
        <p:nvSpPr>
          <p:cNvPr id="12" name="Slide Number Placeholder 11"/>
          <p:cNvSpPr>
            <a:spLocks noGrp="1"/>
          </p:cNvSpPr>
          <p:nvPr>
            <p:ph type="sldNum" sz="quarter" idx="15"/>
          </p:nvPr>
        </p:nvSpPr>
        <p:spPr/>
        <p:txBody>
          <a:bodyPr/>
          <a:lstStyle/>
          <a:p>
            <a:fld id="{4FAEBED1-4BF8-4DA6-939A-99B6A3F71868}"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BC429ABC-5D5C-4BD3-AE50-6CBF13892849}" type="datetimeFigureOut">
              <a:rPr lang="en-US" smtClean="0"/>
              <a:t>5/25/2019</a:t>
            </a:fld>
            <a:endParaRPr lang="en-US"/>
          </a:p>
        </p:txBody>
      </p:sp>
      <p:sp>
        <p:nvSpPr>
          <p:cNvPr id="14" name="Slide Number Placeholder 13"/>
          <p:cNvSpPr>
            <a:spLocks noGrp="1"/>
          </p:cNvSpPr>
          <p:nvPr>
            <p:ph type="sldNum" sz="quarter" idx="11"/>
          </p:nvPr>
        </p:nvSpPr>
        <p:spPr/>
        <p:txBody>
          <a:bodyPr/>
          <a:lstStyle/>
          <a:p>
            <a:fld id="{4FAEBED1-4BF8-4DA6-939A-99B6A3F71868}"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BC429ABC-5D5C-4BD3-AE50-6CBF13892849}" type="datetimeFigureOut">
              <a:rPr lang="en-US" smtClean="0"/>
              <a:t>5/25/2019</a:t>
            </a:fld>
            <a:endParaRPr lang="en-US"/>
          </a:p>
        </p:txBody>
      </p:sp>
      <p:sp>
        <p:nvSpPr>
          <p:cNvPr id="12" name="Slide Number Placeholder 11"/>
          <p:cNvSpPr>
            <a:spLocks noGrp="1"/>
          </p:cNvSpPr>
          <p:nvPr>
            <p:ph type="sldNum" sz="quarter" idx="16"/>
          </p:nvPr>
        </p:nvSpPr>
        <p:spPr/>
        <p:txBody>
          <a:bodyPr/>
          <a:lstStyle/>
          <a:p>
            <a:fld id="{4FAEBED1-4BF8-4DA6-939A-99B6A3F71868}"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BC429ABC-5D5C-4BD3-AE50-6CBF13892849}" type="datetimeFigureOut">
              <a:rPr lang="en-US" smtClean="0"/>
              <a:t>5/25/2019</a:t>
            </a:fld>
            <a:endParaRPr lang="en-US"/>
          </a:p>
        </p:txBody>
      </p:sp>
      <p:sp>
        <p:nvSpPr>
          <p:cNvPr id="12" name="Slide Number Placeholder 11"/>
          <p:cNvSpPr>
            <a:spLocks noGrp="1"/>
          </p:cNvSpPr>
          <p:nvPr>
            <p:ph type="sldNum" sz="quarter" idx="17"/>
          </p:nvPr>
        </p:nvSpPr>
        <p:spPr/>
        <p:txBody>
          <a:bodyPr/>
          <a:lstStyle/>
          <a:p>
            <a:fld id="{4FAEBED1-4BF8-4DA6-939A-99B6A3F71868}"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BC429ABC-5D5C-4BD3-AE50-6CBF13892849}" type="datetimeFigureOut">
              <a:rPr lang="en-US" smtClean="0"/>
              <a:t>5/25/2019</a:t>
            </a:fld>
            <a:endParaRPr lang="en-US"/>
          </a:p>
        </p:txBody>
      </p:sp>
      <p:sp>
        <p:nvSpPr>
          <p:cNvPr id="16" name="Slide Number Placeholder 15"/>
          <p:cNvSpPr>
            <a:spLocks noGrp="1"/>
          </p:cNvSpPr>
          <p:nvPr>
            <p:ph type="sldNum" sz="quarter" idx="11"/>
          </p:nvPr>
        </p:nvSpPr>
        <p:spPr/>
        <p:txBody>
          <a:bodyPr/>
          <a:lstStyle/>
          <a:p>
            <a:fld id="{4FAEBED1-4BF8-4DA6-939A-99B6A3F71868}"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C429ABC-5D5C-4BD3-AE50-6CBF13892849}" type="datetimeFigureOut">
              <a:rPr lang="en-US" smtClean="0"/>
              <a:t>5/25/2019</a:t>
            </a:fld>
            <a:endParaRPr lang="en-US"/>
          </a:p>
        </p:txBody>
      </p:sp>
      <p:sp>
        <p:nvSpPr>
          <p:cNvPr id="8" name="Slide Number Placeholder 7"/>
          <p:cNvSpPr>
            <a:spLocks noGrp="1"/>
          </p:cNvSpPr>
          <p:nvPr>
            <p:ph type="sldNum" sz="quarter" idx="11"/>
          </p:nvPr>
        </p:nvSpPr>
        <p:spPr/>
        <p:txBody>
          <a:bodyPr/>
          <a:lstStyle/>
          <a:p>
            <a:fld id="{4FAEBED1-4BF8-4DA6-939A-99B6A3F7186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BC429ABC-5D5C-4BD3-AE50-6CBF13892849}" type="datetimeFigureOut">
              <a:rPr lang="en-US" smtClean="0"/>
              <a:t>5/25/2019</a:t>
            </a:fld>
            <a:endParaRPr lang="en-US"/>
          </a:p>
        </p:txBody>
      </p:sp>
      <p:sp>
        <p:nvSpPr>
          <p:cNvPr id="19" name="Slide Number Placeholder 18"/>
          <p:cNvSpPr>
            <a:spLocks noGrp="1"/>
          </p:cNvSpPr>
          <p:nvPr>
            <p:ph type="sldNum" sz="quarter" idx="16"/>
          </p:nvPr>
        </p:nvSpPr>
        <p:spPr/>
        <p:txBody>
          <a:bodyPr/>
          <a:lstStyle/>
          <a:p>
            <a:fld id="{4FAEBED1-4BF8-4DA6-939A-99B6A3F71868}"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BC429ABC-5D5C-4BD3-AE50-6CBF13892849}" type="datetimeFigureOut">
              <a:rPr lang="en-US" smtClean="0"/>
              <a:t>5/25/2019</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4FAEBED1-4BF8-4DA6-939A-99B6A3F71868}"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BC429ABC-5D5C-4BD3-AE50-6CBF13892849}" type="datetimeFigureOut">
              <a:rPr lang="en-US" smtClean="0"/>
              <a:t>5/25/2019</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FAEBED1-4BF8-4DA6-939A-99B6A3F71868}"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0383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latin typeface="Algerian" pitchFamily="82" charset="0"/>
              </a:rPr>
              <a:t>Team   invincibles</a:t>
            </a:r>
            <a:endParaRPr lang="en-US" sz="2800" dirty="0">
              <a:latin typeface="Algerian" pitchFamily="82" charset="0"/>
            </a:endParaRPr>
          </a:p>
        </p:txBody>
      </p:sp>
      <p:sp>
        <p:nvSpPr>
          <p:cNvPr id="5" name="Content Placeholder 4"/>
          <p:cNvSpPr>
            <a:spLocks noGrp="1"/>
          </p:cNvSpPr>
          <p:nvPr>
            <p:ph sz="quarter" idx="13"/>
          </p:nvPr>
        </p:nvSpPr>
        <p:spPr>
          <a:solidFill>
            <a:schemeClr val="bg1"/>
          </a:solidFill>
        </p:spPr>
        <p:txBody>
          <a:bodyPr>
            <a:normAutofit/>
          </a:bodyPr>
          <a:lstStyle/>
          <a:p>
            <a:pPr marL="457200" indent="-457200" algn="l">
              <a:buFont typeface="+mj-lt"/>
              <a:buAutoNum type="arabicParenR"/>
            </a:pPr>
            <a:r>
              <a:rPr lang="en-US" sz="3200" dirty="0" smtClean="0"/>
              <a:t>SRIHARSHA SALUVAJI</a:t>
            </a:r>
          </a:p>
          <a:p>
            <a:pPr marL="457200" indent="-457200" algn="l">
              <a:buFont typeface="+mj-lt"/>
              <a:buAutoNum type="arabicParenR"/>
            </a:pPr>
            <a:r>
              <a:rPr lang="en-US" sz="3200" dirty="0" smtClean="0"/>
              <a:t>M.R.KIRAN KUMAR</a:t>
            </a:r>
          </a:p>
          <a:p>
            <a:pPr marL="457200" indent="-457200" algn="l">
              <a:buFont typeface="+mj-lt"/>
              <a:buAutoNum type="arabicParenR"/>
            </a:pPr>
            <a:r>
              <a:rPr lang="en-US" sz="3200" smtClean="0"/>
              <a:t>GOTTIPATI VIJAYA KUMAR</a:t>
            </a:r>
            <a:endParaRPr lang="en-US" sz="3200" dirty="0"/>
          </a:p>
        </p:txBody>
      </p:sp>
    </p:spTree>
    <p:extLst>
      <p:ext uri="{BB962C8B-B14F-4D97-AF65-F5344CB8AC3E}">
        <p14:creationId xmlns:p14="http://schemas.microsoft.com/office/powerpoint/2010/main" val="62751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r>
              <a:rPr lang="en-US" sz="2600" dirty="0"/>
              <a:t>With headway of Automation technology, life is getting less complex and less demanding in all aspects. Home automation gives you access to control devices in your home from a mobile device anywhere in the world. Due to this technology, automatic systems are being preferred over manual systems. Internet of Things (IoT) is one of the promising technologies which can be used for connecting and monitoring your smart devices over the Internet. This </a:t>
            </a:r>
            <a:r>
              <a:rPr lang="en-US" sz="2600" dirty="0" smtClean="0"/>
              <a:t>project </a:t>
            </a:r>
            <a:r>
              <a:rPr lang="en-US" sz="2600" dirty="0"/>
              <a:t>provides </a:t>
            </a:r>
            <a:r>
              <a:rPr lang="en-US" sz="2600" dirty="0" smtClean="0"/>
              <a:t>a </a:t>
            </a:r>
            <a:r>
              <a:rPr lang="en-US" sz="2600" dirty="0"/>
              <a:t>effective and flexible home automation solution using an Arduino </a:t>
            </a:r>
            <a:r>
              <a:rPr lang="en-US" sz="2600" dirty="0" smtClean="0"/>
              <a:t>IDE, a Bluetooth </a:t>
            </a:r>
            <a:r>
              <a:rPr lang="en-US" sz="2600" dirty="0"/>
              <a:t>module and an ESP8266 Wi-Fi module for internet connectivity.</a:t>
            </a:r>
          </a:p>
        </p:txBody>
      </p:sp>
      <p:sp>
        <p:nvSpPr>
          <p:cNvPr id="2" name="Title 1"/>
          <p:cNvSpPr>
            <a:spLocks noGrp="1"/>
          </p:cNvSpPr>
          <p:nvPr>
            <p:ph type="title"/>
          </p:nvPr>
        </p:nvSpPr>
        <p:spPr>
          <a:xfrm>
            <a:off x="457200" y="381000"/>
            <a:ext cx="8229600" cy="1143000"/>
          </a:xfrm>
        </p:spPr>
        <p:txBody>
          <a:bodyPr>
            <a:normAutofit/>
          </a:bodyPr>
          <a:lstStyle/>
          <a:p>
            <a:r>
              <a:rPr lang="en-US" sz="3600" u="sng" dirty="0" smtClean="0">
                <a:effectLst>
                  <a:outerShdw blurRad="38100" dist="38100" dir="2700000" algn="tl">
                    <a:srgbClr val="000000">
                      <a:alpha val="43137"/>
                    </a:srgbClr>
                  </a:outerShdw>
                </a:effectLst>
                <a:latin typeface="Algerian" pitchFamily="82" charset="0"/>
              </a:rPr>
              <a:t>Overview</a:t>
            </a:r>
            <a:endParaRPr lang="en-US" sz="3600" u="sng" dirty="0">
              <a:effectLst>
                <a:outerShdw blurRad="38100" dist="38100" dir="2700000" algn="tl">
                  <a:srgbClr val="000000">
                    <a:alpha val="43137"/>
                  </a:srgbClr>
                </a:outerShdw>
              </a:effectLst>
              <a:latin typeface="Algerian" pitchFamily="82" charset="0"/>
            </a:endParaRPr>
          </a:p>
        </p:txBody>
      </p:sp>
    </p:spTree>
    <p:extLst>
      <p:ext uri="{BB962C8B-B14F-4D97-AF65-F5344CB8AC3E}">
        <p14:creationId xmlns:p14="http://schemas.microsoft.com/office/powerpoint/2010/main" val="379064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2400" y="-381000"/>
            <a:ext cx="9448800" cy="7848600"/>
          </a:xfrm>
        </p:spPr>
      </p:pic>
    </p:spTree>
    <p:extLst>
      <p:ext uri="{BB962C8B-B14F-4D97-AF65-F5344CB8AC3E}">
        <p14:creationId xmlns:p14="http://schemas.microsoft.com/office/powerpoint/2010/main" val="350870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46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43100" y="1790700"/>
            <a:ext cx="5334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80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43000" y="0"/>
            <a:ext cx="11734800" cy="6858000"/>
          </a:xfrm>
        </p:spPr>
      </p:pic>
    </p:spTree>
    <p:extLst>
      <p:ext uri="{BB962C8B-B14F-4D97-AF65-F5344CB8AC3E}">
        <p14:creationId xmlns:p14="http://schemas.microsoft.com/office/powerpoint/2010/main" val="2888775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241</TotalTime>
  <Words>116</Words>
  <Application>Microsoft Office PowerPoint</Application>
  <PresentationFormat>On-screen Show (4:3)</PresentationFormat>
  <Paragraphs>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BlackTie</vt:lpstr>
      <vt:lpstr>PowerPoint Presentation</vt:lpstr>
      <vt:lpstr>Team   invincibles</vt:lpstr>
      <vt:lpstr>Overview</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dc:creator>
  <cp:lastModifiedBy>kiran</cp:lastModifiedBy>
  <cp:revision>9</cp:revision>
  <dcterms:created xsi:type="dcterms:W3CDTF">2019-05-24T05:09:48Z</dcterms:created>
  <dcterms:modified xsi:type="dcterms:W3CDTF">2019-05-25T08:16:04Z</dcterms:modified>
</cp:coreProperties>
</file>