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D41A-B2F0-44FC-96FD-D6491FA0940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F65-F557-40A3-8A61-4D8F458CB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D41A-B2F0-44FC-96FD-D6491FA0940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F65-F557-40A3-8A61-4D8F458CB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D41A-B2F0-44FC-96FD-D6491FA0940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F65-F557-40A3-8A61-4D8F458CB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D41A-B2F0-44FC-96FD-D6491FA0940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F65-F557-40A3-8A61-4D8F458CB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D41A-B2F0-44FC-96FD-D6491FA0940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F65-F557-40A3-8A61-4D8F458CB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6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D41A-B2F0-44FC-96FD-D6491FA0940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F65-F557-40A3-8A61-4D8F458CB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D41A-B2F0-44FC-96FD-D6491FA0940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F65-F557-40A3-8A61-4D8F458CB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1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D41A-B2F0-44FC-96FD-D6491FA0940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F65-F557-40A3-8A61-4D8F458CB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D41A-B2F0-44FC-96FD-D6491FA0940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F65-F557-40A3-8A61-4D8F458CB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D41A-B2F0-44FC-96FD-D6491FA0940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F65-F557-40A3-8A61-4D8F458CB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2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D41A-B2F0-44FC-96FD-D6491FA0940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F65-F557-40A3-8A61-4D8F458CB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D41A-B2F0-44FC-96FD-D6491FA0940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5F65-F557-40A3-8A61-4D8F458CB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639" y="425003"/>
            <a:ext cx="11011437" cy="5718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639" y="425003"/>
            <a:ext cx="11011437" cy="7212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91685" y="1146220"/>
            <a:ext cx="0" cy="49970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3639" y="1275008"/>
            <a:ext cx="22280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b="1" dirty="0" smtClean="0"/>
              <a:t>MENU</a:t>
            </a:r>
          </a:p>
          <a:p>
            <a:endParaRPr lang="en-US" b="1" dirty="0"/>
          </a:p>
          <a:p>
            <a:r>
              <a:rPr lang="en-US" sz="1400" dirty="0" smtClean="0"/>
              <a:t>PACK ACTIVATION</a:t>
            </a:r>
          </a:p>
          <a:p>
            <a:endParaRPr lang="en-US" sz="1400" dirty="0"/>
          </a:p>
          <a:p>
            <a:r>
              <a:rPr lang="en-US" sz="1400" dirty="0" smtClean="0"/>
              <a:t>OFFER UPLOAD</a:t>
            </a:r>
          </a:p>
          <a:p>
            <a:endParaRPr lang="en-US" sz="1400" dirty="0"/>
          </a:p>
          <a:p>
            <a:r>
              <a:rPr lang="en-US" sz="1400" dirty="0" smtClean="0"/>
              <a:t>UPLOAD BANNER</a:t>
            </a:r>
          </a:p>
          <a:p>
            <a:endParaRPr lang="en-US" sz="1400" dirty="0"/>
          </a:p>
          <a:p>
            <a:r>
              <a:rPr lang="en-US" sz="1400" dirty="0" smtClean="0"/>
              <a:t>BO AGENT</a:t>
            </a:r>
          </a:p>
          <a:p>
            <a:endParaRPr lang="en-US" sz="1400" dirty="0"/>
          </a:p>
          <a:p>
            <a:r>
              <a:rPr lang="en-US" sz="1400" b="1" dirty="0" smtClean="0"/>
              <a:t>ROLE MANAGMENT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691685" y="1996225"/>
            <a:ext cx="878339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662930" y="1571223"/>
            <a:ext cx="1004552" cy="334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884277" y="1569558"/>
            <a:ext cx="1004552" cy="3348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179676" y="1569558"/>
            <a:ext cx="1004552" cy="3348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62930" y="1569558"/>
            <a:ext cx="7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ADD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25059" y="1569558"/>
            <a:ext cx="96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146405" y="1569558"/>
            <a:ext cx="10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62141" y="2382592"/>
            <a:ext cx="13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Role : 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97758" y="2189408"/>
            <a:ext cx="1777284" cy="2485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75030" y="2382592"/>
            <a:ext cx="1545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BO Agent</a:t>
            </a:r>
          </a:p>
          <a:p>
            <a:endParaRPr lang="en-US" sz="1400" dirty="0"/>
          </a:p>
          <a:p>
            <a:r>
              <a:rPr lang="en-US" sz="1400" dirty="0" smtClean="0"/>
              <a:t>      Data Entry </a:t>
            </a:r>
          </a:p>
          <a:p>
            <a:endParaRPr lang="en-US" sz="1400" dirty="0"/>
          </a:p>
          <a:p>
            <a:r>
              <a:rPr lang="en-US" sz="1400" dirty="0" smtClean="0"/>
              <a:t>      Distributor</a:t>
            </a:r>
          </a:p>
          <a:p>
            <a:endParaRPr lang="en-US" sz="1400" dirty="0"/>
          </a:p>
          <a:p>
            <a:r>
              <a:rPr lang="en-US" sz="1400" dirty="0" smtClean="0"/>
              <a:t>           FSE</a:t>
            </a:r>
          </a:p>
          <a:p>
            <a:endParaRPr lang="en-US" sz="1400" dirty="0"/>
          </a:p>
          <a:p>
            <a:r>
              <a:rPr lang="en-US" sz="1400" dirty="0" smtClean="0"/>
              <a:t>   ADD a New Role 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46405" y="6310648"/>
            <a:ext cx="1187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    </a:t>
            </a:r>
            <a:r>
              <a:rPr lang="en-US" sz="1400" dirty="0" err="1" smtClean="0"/>
              <a:t>p.g</a:t>
            </a:r>
            <a:r>
              <a:rPr lang="en-US" sz="1400" dirty="0" smtClean="0"/>
              <a:t>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811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639" y="425003"/>
            <a:ext cx="11011437" cy="5718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639" y="425003"/>
            <a:ext cx="11011437" cy="7212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91685" y="1146220"/>
            <a:ext cx="0" cy="49970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3639" y="1275008"/>
            <a:ext cx="22280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b="1" dirty="0" smtClean="0"/>
              <a:t>MENU</a:t>
            </a:r>
          </a:p>
          <a:p>
            <a:endParaRPr lang="en-US" b="1" dirty="0"/>
          </a:p>
          <a:p>
            <a:r>
              <a:rPr lang="en-US" sz="1400" dirty="0" smtClean="0"/>
              <a:t>PACK ACTIVATION</a:t>
            </a:r>
          </a:p>
          <a:p>
            <a:endParaRPr lang="en-US" sz="1400" dirty="0"/>
          </a:p>
          <a:p>
            <a:r>
              <a:rPr lang="en-US" sz="1400" dirty="0" smtClean="0"/>
              <a:t>OFFER UPLOAD</a:t>
            </a:r>
          </a:p>
          <a:p>
            <a:endParaRPr lang="en-US" sz="1400" dirty="0"/>
          </a:p>
          <a:p>
            <a:r>
              <a:rPr lang="en-US" sz="1400" dirty="0" smtClean="0"/>
              <a:t>UPLOAD BANNER</a:t>
            </a:r>
          </a:p>
          <a:p>
            <a:endParaRPr lang="en-US" sz="1400" dirty="0"/>
          </a:p>
          <a:p>
            <a:r>
              <a:rPr lang="en-US" sz="1400" dirty="0" smtClean="0"/>
              <a:t>BO AGENT</a:t>
            </a:r>
          </a:p>
          <a:p>
            <a:endParaRPr lang="en-US" sz="1400" dirty="0"/>
          </a:p>
          <a:p>
            <a:r>
              <a:rPr lang="en-US" sz="1400" b="1" dirty="0" smtClean="0"/>
              <a:t>ROLE MANAGMENT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691685" y="1996225"/>
            <a:ext cx="878339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662930" y="1618579"/>
            <a:ext cx="1983346" cy="2874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179676" y="1569558"/>
            <a:ext cx="1004552" cy="3348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62929" y="1622736"/>
            <a:ext cx="172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ADD / EDIT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146405" y="1569558"/>
            <a:ext cx="10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62141" y="2382592"/>
            <a:ext cx="13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Role : 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314423" y="2382591"/>
            <a:ext cx="1468191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84878" y="2382591"/>
            <a:ext cx="163561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 Agent</a:t>
            </a:r>
          </a:p>
          <a:p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46405" y="6310648"/>
            <a:ext cx="1187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    </a:t>
            </a:r>
            <a:r>
              <a:rPr lang="en-US" sz="1400" dirty="0" err="1" smtClean="0"/>
              <a:t>p.g</a:t>
            </a:r>
            <a:r>
              <a:rPr lang="en-US" sz="1400" dirty="0" smtClean="0"/>
              <a:t> 2</a:t>
            </a:r>
            <a:endParaRPr lang="en-US" sz="1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220495" y="1996225"/>
            <a:ext cx="0" cy="41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56112" y="2099256"/>
            <a:ext cx="153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Privileges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0950" y="2485623"/>
            <a:ext cx="4700791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  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smtClean="0">
                <a:sym typeface="Wingdings" panose="05000000000000000000" pitchFamily="2" charset="2"/>
              </a:rPr>
              <a:t>   </a:t>
            </a:r>
            <a:r>
              <a:rPr lang="en-US" sz="1100" dirty="0" smtClean="0"/>
              <a:t>     Pack Activation</a:t>
            </a:r>
          </a:p>
          <a:p>
            <a:endParaRPr lang="en-US" sz="1100" dirty="0"/>
          </a:p>
          <a:p>
            <a:r>
              <a:rPr lang="en-US" sz="1100" dirty="0" smtClean="0"/>
              <a:t>      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smtClean="0">
                <a:sym typeface="Wingdings" panose="05000000000000000000" pitchFamily="2" charset="2"/>
              </a:rPr>
              <a:t>    </a:t>
            </a:r>
            <a:r>
              <a:rPr lang="en-US" sz="1100" dirty="0" smtClean="0"/>
              <a:t>    Offer Upload</a:t>
            </a:r>
          </a:p>
          <a:p>
            <a:endParaRPr lang="en-US" sz="1100" dirty="0" smtClean="0"/>
          </a:p>
          <a:p>
            <a:r>
              <a:rPr lang="en-US" sz="1100" dirty="0" smtClean="0"/>
              <a:t>      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smtClean="0">
                <a:sym typeface="Wingdings" panose="05000000000000000000" pitchFamily="2" charset="2"/>
              </a:rPr>
              <a:t>      </a:t>
            </a:r>
            <a:r>
              <a:rPr lang="en-US" sz="1100" dirty="0" smtClean="0"/>
              <a:t>  Upload Banner</a:t>
            </a:r>
          </a:p>
          <a:p>
            <a:endParaRPr lang="en-US" sz="1100" dirty="0"/>
          </a:p>
          <a:p>
            <a:r>
              <a:rPr lang="en-US" sz="1100" dirty="0" smtClean="0"/>
              <a:t>      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smtClean="0">
                <a:sym typeface="Wingdings" panose="05000000000000000000" pitchFamily="2" charset="2"/>
              </a:rPr>
              <a:t>   </a:t>
            </a:r>
            <a:r>
              <a:rPr lang="en-US" sz="1100" dirty="0" smtClean="0"/>
              <a:t>     Onboarding Agents</a:t>
            </a:r>
          </a:p>
          <a:p>
            <a:endParaRPr lang="en-US" sz="1100" dirty="0"/>
          </a:p>
          <a:p>
            <a:r>
              <a:rPr lang="en-US" sz="1100" dirty="0" smtClean="0"/>
              <a:t>      </a:t>
            </a:r>
            <a:r>
              <a:rPr lang="en-US" sz="1100" dirty="0" smtClean="0">
                <a:sym typeface="Wingdings" panose="05000000000000000000" pitchFamily="2" charset="2"/>
              </a:rPr>
              <a:t></a:t>
            </a:r>
            <a:r>
              <a:rPr lang="en-US" sz="1100" dirty="0" smtClean="0"/>
              <a:t>       Verification</a:t>
            </a:r>
          </a:p>
          <a:p>
            <a:endParaRPr lang="en-US" sz="1100" dirty="0"/>
          </a:p>
          <a:p>
            <a:r>
              <a:rPr lang="en-US" sz="1100" dirty="0" smtClean="0"/>
              <a:t>      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smtClean="0">
                <a:sym typeface="Wingdings" panose="05000000000000000000" pitchFamily="2" charset="2"/>
              </a:rPr>
              <a:t>      </a:t>
            </a:r>
            <a:r>
              <a:rPr lang="en-US" sz="1100" dirty="0" smtClean="0"/>
              <a:t>    Data Entry  </a:t>
            </a:r>
          </a:p>
          <a:p>
            <a:endParaRPr lang="en-US" sz="1100" dirty="0"/>
          </a:p>
          <a:p>
            <a:r>
              <a:rPr lang="en-US" sz="1100" dirty="0" smtClean="0"/>
              <a:t>      </a:t>
            </a:r>
            <a:r>
              <a:rPr lang="en-US" sz="1100" b="1" dirty="0" smtClean="0"/>
              <a:t>Reports </a:t>
            </a:r>
          </a:p>
          <a:p>
            <a:endParaRPr lang="en-US" sz="1100" dirty="0"/>
          </a:p>
          <a:p>
            <a:r>
              <a:rPr lang="en-US" sz="1100" dirty="0" smtClean="0"/>
              <a:t> </a:t>
            </a:r>
            <a:r>
              <a:rPr lang="en-US" sz="1100" dirty="0" smtClean="0">
                <a:sym typeface="Wingdings" panose="05000000000000000000" pitchFamily="2" charset="2"/>
              </a:rPr>
              <a:t></a:t>
            </a:r>
            <a:r>
              <a:rPr lang="en-US" sz="1100" dirty="0" smtClean="0"/>
              <a:t>  Agent wise Performance Report </a:t>
            </a:r>
          </a:p>
          <a:p>
            <a:endParaRPr lang="en-US" sz="1100" dirty="0"/>
          </a:p>
          <a:p>
            <a:r>
              <a:rPr lang="en-US" sz="1100" dirty="0" smtClean="0"/>
              <a:t>       Reject Report</a:t>
            </a:r>
          </a:p>
          <a:p>
            <a:endParaRPr lang="en-US" sz="1100" dirty="0"/>
          </a:p>
          <a:p>
            <a:r>
              <a:rPr lang="en-US" sz="1100" dirty="0" smtClean="0"/>
              <a:t>       Bach Office Agent Report </a:t>
            </a:r>
          </a:p>
          <a:p>
            <a:endParaRPr lang="en-US" sz="1100" dirty="0"/>
          </a:p>
          <a:p>
            <a:r>
              <a:rPr lang="en-US" sz="1100" dirty="0" smtClean="0"/>
              <a:t>       List of other reports to be followed 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2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639" y="425003"/>
            <a:ext cx="11011437" cy="5718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639" y="425003"/>
            <a:ext cx="11011437" cy="7212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91685" y="1146220"/>
            <a:ext cx="0" cy="49970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3639" y="1275008"/>
            <a:ext cx="22280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b="1" dirty="0" smtClean="0"/>
              <a:t>MENU</a:t>
            </a:r>
          </a:p>
          <a:p>
            <a:endParaRPr lang="en-US" b="1" dirty="0"/>
          </a:p>
          <a:p>
            <a:r>
              <a:rPr lang="en-US" sz="1400" dirty="0" smtClean="0"/>
              <a:t>PACK ACTIVATION</a:t>
            </a:r>
          </a:p>
          <a:p>
            <a:endParaRPr lang="en-US" sz="1400" dirty="0"/>
          </a:p>
          <a:p>
            <a:r>
              <a:rPr lang="en-US" sz="1400" dirty="0" smtClean="0"/>
              <a:t>OFFER UPLOAD</a:t>
            </a:r>
          </a:p>
          <a:p>
            <a:endParaRPr lang="en-US" sz="1400" dirty="0"/>
          </a:p>
          <a:p>
            <a:r>
              <a:rPr lang="en-US" sz="1400" dirty="0" smtClean="0"/>
              <a:t>UPLOAD BANNER</a:t>
            </a:r>
          </a:p>
          <a:p>
            <a:endParaRPr lang="en-US" sz="1400" dirty="0"/>
          </a:p>
          <a:p>
            <a:r>
              <a:rPr lang="en-US" sz="1400" dirty="0" smtClean="0"/>
              <a:t>BO AGENT</a:t>
            </a:r>
          </a:p>
          <a:p>
            <a:endParaRPr lang="en-US" sz="1400" dirty="0"/>
          </a:p>
          <a:p>
            <a:r>
              <a:rPr lang="en-US" sz="1400" b="1" dirty="0" smtClean="0"/>
              <a:t>ROLE MANAGMENT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691685" y="1996225"/>
            <a:ext cx="878339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662929" y="1571223"/>
            <a:ext cx="1725769" cy="334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179676" y="1569558"/>
            <a:ext cx="1004552" cy="3348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62930" y="1569558"/>
            <a:ext cx="172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ADD/ EDIT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146405" y="1569558"/>
            <a:ext cx="10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62141" y="2382592"/>
            <a:ext cx="13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Role : 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314423" y="2382591"/>
            <a:ext cx="1468191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27301" y="2382591"/>
            <a:ext cx="144243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ADD a New Role </a:t>
            </a:r>
          </a:p>
          <a:p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46405" y="6310648"/>
            <a:ext cx="1187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    </a:t>
            </a:r>
            <a:r>
              <a:rPr lang="en-US" sz="1400" dirty="0" err="1" smtClean="0"/>
              <a:t>p.g</a:t>
            </a:r>
            <a:r>
              <a:rPr lang="en-US" sz="1400" dirty="0" smtClean="0"/>
              <a:t> 2</a:t>
            </a:r>
            <a:endParaRPr lang="en-US" sz="1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220495" y="1996225"/>
            <a:ext cx="0" cy="41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56112" y="2099256"/>
            <a:ext cx="153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Privileges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15954" y="2485623"/>
            <a:ext cx="482957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  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smtClean="0">
                <a:sym typeface="Wingdings" panose="05000000000000000000" pitchFamily="2" charset="2"/>
              </a:rPr>
              <a:t>   </a:t>
            </a:r>
            <a:r>
              <a:rPr lang="en-US" sz="1100" dirty="0" smtClean="0"/>
              <a:t>   </a:t>
            </a:r>
            <a:r>
              <a:rPr lang="en-US" sz="1100" dirty="0" smtClean="0">
                <a:sym typeface="Wingdings" panose="05000000000000000000" pitchFamily="2" charset="2"/>
              </a:rPr>
              <a:t></a:t>
            </a:r>
            <a:r>
              <a:rPr lang="en-US" sz="1100" dirty="0" smtClean="0"/>
              <a:t>  Pack Activation</a:t>
            </a:r>
          </a:p>
          <a:p>
            <a:endParaRPr lang="en-US" sz="1100" dirty="0"/>
          </a:p>
          <a:p>
            <a:r>
              <a:rPr lang="en-US" sz="1100" dirty="0" smtClean="0"/>
              <a:t>             </a:t>
            </a:r>
            <a:r>
              <a:rPr lang="en-US" sz="1100" dirty="0" smtClean="0">
                <a:sym typeface="Wingdings" panose="05000000000000000000" pitchFamily="2" charset="2"/>
              </a:rPr>
              <a:t> </a:t>
            </a:r>
            <a:r>
              <a:rPr lang="en-US" sz="1100" dirty="0" smtClean="0"/>
              <a:t>Offer Upload</a:t>
            </a:r>
          </a:p>
          <a:p>
            <a:endParaRPr lang="en-US" sz="1100" dirty="0" smtClean="0"/>
          </a:p>
          <a:p>
            <a:r>
              <a:rPr lang="en-US" sz="1100" dirty="0" smtClean="0"/>
              <a:t>             </a:t>
            </a:r>
            <a:r>
              <a:rPr lang="en-US" sz="1100" dirty="0" smtClean="0">
                <a:sym typeface="Wingdings" panose="05000000000000000000" pitchFamily="2" charset="2"/>
              </a:rPr>
              <a:t> </a:t>
            </a:r>
            <a:r>
              <a:rPr lang="en-US" sz="1100" dirty="0" smtClean="0"/>
              <a:t>Upload Banner</a:t>
            </a:r>
          </a:p>
          <a:p>
            <a:endParaRPr lang="en-US" sz="1100" dirty="0"/>
          </a:p>
          <a:p>
            <a:r>
              <a:rPr lang="en-US" sz="1100" dirty="0" smtClean="0"/>
              <a:t>      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smtClean="0">
                <a:sym typeface="Wingdings" panose="05000000000000000000" pitchFamily="2" charset="2"/>
              </a:rPr>
              <a:t>   </a:t>
            </a:r>
            <a:r>
              <a:rPr lang="en-US" sz="1100" dirty="0" smtClean="0"/>
              <a:t>        Onboarding Agents</a:t>
            </a:r>
          </a:p>
          <a:p>
            <a:endParaRPr lang="en-US" sz="1100" dirty="0"/>
          </a:p>
          <a:p>
            <a:r>
              <a:rPr lang="en-US" sz="1100" dirty="0" smtClean="0"/>
              <a:t>                  Verification</a:t>
            </a:r>
          </a:p>
          <a:p>
            <a:endParaRPr lang="en-US" sz="1100" dirty="0"/>
          </a:p>
          <a:p>
            <a:r>
              <a:rPr lang="en-US" sz="1100" dirty="0" smtClean="0"/>
              <a:t>      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smtClean="0">
                <a:sym typeface="Wingdings" panose="05000000000000000000" pitchFamily="2" charset="2"/>
              </a:rPr>
              <a:t>      </a:t>
            </a:r>
            <a:r>
              <a:rPr lang="en-US" sz="1100" dirty="0" smtClean="0"/>
              <a:t>    Data Entry  </a:t>
            </a:r>
          </a:p>
          <a:p>
            <a:endParaRPr lang="en-US" sz="1100" dirty="0"/>
          </a:p>
          <a:p>
            <a:r>
              <a:rPr lang="en-US" sz="1100" dirty="0" smtClean="0"/>
              <a:t>      </a:t>
            </a:r>
            <a:r>
              <a:rPr lang="en-US" sz="1100" b="1" dirty="0" smtClean="0"/>
              <a:t>Reports </a:t>
            </a:r>
          </a:p>
          <a:p>
            <a:endParaRPr lang="en-US" sz="1100" dirty="0"/>
          </a:p>
          <a:p>
            <a:r>
              <a:rPr lang="en-US" sz="1100" dirty="0" smtClean="0"/>
              <a:t>          </a:t>
            </a:r>
            <a:r>
              <a:rPr lang="en-US" sz="1100" dirty="0" smtClean="0">
                <a:sym typeface="Wingdings" panose="05000000000000000000" pitchFamily="2" charset="2"/>
              </a:rPr>
              <a:t>   </a:t>
            </a:r>
            <a:r>
              <a:rPr lang="en-US" sz="1100" dirty="0" smtClean="0"/>
              <a:t>Agent wise Performance Report </a:t>
            </a:r>
          </a:p>
          <a:p>
            <a:endParaRPr lang="en-US" sz="1100" dirty="0"/>
          </a:p>
          <a:p>
            <a:r>
              <a:rPr lang="en-US" sz="1100" dirty="0" smtClean="0"/>
              <a:t>          </a:t>
            </a:r>
            <a:r>
              <a:rPr lang="en-US" sz="1100" dirty="0" smtClean="0">
                <a:sym typeface="Wingdings" panose="05000000000000000000" pitchFamily="2" charset="2"/>
              </a:rPr>
              <a:t></a:t>
            </a:r>
            <a:r>
              <a:rPr lang="en-US" sz="1100" dirty="0" smtClean="0"/>
              <a:t> Reject Report</a:t>
            </a:r>
          </a:p>
          <a:p>
            <a:endParaRPr lang="en-US" sz="1100" dirty="0"/>
          </a:p>
          <a:p>
            <a:r>
              <a:rPr lang="en-US" sz="1100" dirty="0" smtClean="0"/>
              <a:t>          </a:t>
            </a:r>
            <a:r>
              <a:rPr lang="en-US" sz="1100" dirty="0" smtClean="0">
                <a:sym typeface="Wingdings" panose="05000000000000000000" pitchFamily="2" charset="2"/>
              </a:rPr>
              <a:t></a:t>
            </a:r>
            <a:r>
              <a:rPr lang="en-US" sz="1100" dirty="0" smtClean="0"/>
              <a:t> Bach Office Agent Report </a:t>
            </a:r>
          </a:p>
          <a:p>
            <a:endParaRPr lang="en-US" sz="1100" dirty="0"/>
          </a:p>
          <a:p>
            <a:r>
              <a:rPr lang="en-US" sz="1100" b="1" dirty="0" smtClean="0"/>
              <a:t>       List of other reports to be followed 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62139" y="3026535"/>
            <a:ext cx="2820475" cy="382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Role Name :     ZBM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919730" y="3408746"/>
            <a:ext cx="605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8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639" y="425003"/>
            <a:ext cx="11011437" cy="5718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639" y="425003"/>
            <a:ext cx="11011437" cy="7212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91685" y="1146220"/>
            <a:ext cx="0" cy="49970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3639" y="1275008"/>
            <a:ext cx="22280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b="1" dirty="0" smtClean="0"/>
              <a:t>MENU</a:t>
            </a:r>
          </a:p>
          <a:p>
            <a:endParaRPr lang="en-US" b="1" dirty="0"/>
          </a:p>
          <a:p>
            <a:r>
              <a:rPr lang="en-US" sz="1400" dirty="0" smtClean="0"/>
              <a:t>PACK ACTIVATION</a:t>
            </a:r>
          </a:p>
          <a:p>
            <a:endParaRPr lang="en-US" sz="1400" dirty="0"/>
          </a:p>
          <a:p>
            <a:r>
              <a:rPr lang="en-US" sz="1400" dirty="0" smtClean="0"/>
              <a:t>OFFER UPLOAD</a:t>
            </a:r>
          </a:p>
          <a:p>
            <a:endParaRPr lang="en-US" sz="1400" dirty="0"/>
          </a:p>
          <a:p>
            <a:r>
              <a:rPr lang="en-US" sz="1400" dirty="0" smtClean="0"/>
              <a:t>UPLOAD BANNER</a:t>
            </a:r>
          </a:p>
          <a:p>
            <a:endParaRPr lang="en-US" sz="1400" dirty="0"/>
          </a:p>
          <a:p>
            <a:r>
              <a:rPr lang="en-US" sz="1400" dirty="0" smtClean="0"/>
              <a:t>BO AGENT</a:t>
            </a:r>
          </a:p>
          <a:p>
            <a:endParaRPr lang="en-US" sz="1400" dirty="0"/>
          </a:p>
          <a:p>
            <a:r>
              <a:rPr lang="en-US" sz="1400" b="1" dirty="0" smtClean="0"/>
              <a:t>ROLE MANAGMENT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691685" y="1996225"/>
            <a:ext cx="878339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662930" y="1569558"/>
            <a:ext cx="1403798" cy="3365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179676" y="1569558"/>
            <a:ext cx="1004552" cy="3348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62930" y="1569558"/>
            <a:ext cx="140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ADD/ EDIT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146405" y="1569558"/>
            <a:ext cx="10453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62141" y="2382592"/>
            <a:ext cx="13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Role : 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75787" y="2292438"/>
            <a:ext cx="785610" cy="566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14424" y="2382592"/>
            <a:ext cx="190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ZBM 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46405" y="6310648"/>
            <a:ext cx="1187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    </a:t>
            </a:r>
            <a:r>
              <a:rPr lang="en-US" sz="1400" dirty="0" err="1" smtClean="0"/>
              <a:t>p.g</a:t>
            </a:r>
            <a:r>
              <a:rPr lang="en-US" sz="1400" dirty="0" smtClean="0"/>
              <a:t> 1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803819" y="3387144"/>
            <a:ext cx="4378817" cy="1725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1397" y="3606085"/>
            <a:ext cx="367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        Please confirm if you want to delete the role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99279" y="4172755"/>
            <a:ext cx="991673" cy="3477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40946" y="4172755"/>
            <a:ext cx="85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CANCEL</a:t>
            </a:r>
            <a:endParaRPr lang="en-US" sz="1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289443" y="4172755"/>
            <a:ext cx="811368" cy="3477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24671" y="4177343"/>
            <a:ext cx="81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0384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224</Words>
  <Application>Microsoft Office PowerPoint</Application>
  <PresentationFormat>Widescreen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Shubham</dc:creator>
  <cp:lastModifiedBy>Shubham Shubham</cp:lastModifiedBy>
  <cp:revision>16</cp:revision>
  <dcterms:created xsi:type="dcterms:W3CDTF">2020-04-01T06:56:40Z</dcterms:created>
  <dcterms:modified xsi:type="dcterms:W3CDTF">2020-04-01T08:36:24Z</dcterms:modified>
</cp:coreProperties>
</file>