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4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FCF46-DD48-CB18-964E-730524F66B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FD92BC-CADB-891B-DD22-817312CBD1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AAFE7-6E57-863D-A3C3-48083F8B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1955C-C7D6-42F4-BBFD-B6DDE85362D5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19ECF-4E4F-DAFC-D7AA-E8457E128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E99DF-F6F9-0BBD-06DE-8F2829127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8062-5435-43C1-B08D-0A488562D3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1816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BE67F-9F57-3105-4F57-7AC927F83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5B3769-2CBD-A0A1-D9D7-DC32A43662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C341C-AB37-C577-4740-341D89C93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1955C-C7D6-42F4-BBFD-B6DDE85362D5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4D8C7-8DF4-29F5-A800-3A0662673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78A55-05E3-64DE-1F93-26AF69453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8062-5435-43C1-B08D-0A488562D3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61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DD17ED-A0F1-6694-1B6C-EFA57DD390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22189C-9125-BDC1-FA72-C6704010D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D5DF7-D1B1-EA79-4D3A-410B55B7F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1955C-C7D6-42F4-BBFD-B6DDE85362D5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CF4CC-E7A1-9F66-C389-B8E7A2563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24B91-3D7C-9DF8-5850-D76072D49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8062-5435-43C1-B08D-0A488562D3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409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E8B08-EE7B-A8FA-08E0-A519F7C91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D48A7-807B-DBCA-6159-B1DE93F68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71606-96A8-0F75-68E5-47E61FE34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1955C-C7D6-42F4-BBFD-B6DDE85362D5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33A22-D3EE-64E2-5098-302B9320B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A206E-19CF-F8B8-3DD4-7629837EC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8062-5435-43C1-B08D-0A488562D3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8294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52EF3-9EED-C474-6859-B6E288733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EBC78-65CA-0F52-4AB9-DC97F6FF9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E9CAB-6CB2-15B8-5D39-AF9D29108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1955C-C7D6-42F4-BBFD-B6DDE85362D5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F11CE-C554-AA28-2C4E-C7717C862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E73F9-3E7B-BBFD-ED5C-70369E5A8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8062-5435-43C1-B08D-0A488562D3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594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1C846-B023-B2E0-AA78-BEAC4E1C0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9AA3E-8097-4109-2959-85B8EF5945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20C7B-D85A-F86D-11E1-DB9C14BD4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0F2E43-DF93-77A0-C295-26A7B59B6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1955C-C7D6-42F4-BBFD-B6DDE85362D5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9862E-A35E-2011-67EB-C31EF96E0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45162-6C3E-2D93-FD5E-749CD7124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8062-5435-43C1-B08D-0A488562D3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227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DACA6-6391-5471-627D-739043BF5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CB3E3D-E063-1600-668A-F9F35EAF6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17B3D2-5B4F-ADD1-EFA9-A3A0A86EB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FAFB1C-6A1B-F5F3-52F7-C4D7DB5CB5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82FC4E-B84F-BEF6-BE80-EF07D0C0C1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E85EC1-7A7C-5B84-90B0-5DD049A9F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1955C-C7D6-42F4-BBFD-B6DDE85362D5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3E9FFF-F655-B571-56DD-01F0EAD6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2DFF5E-DEF4-157A-8B1D-7AC27FA78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8062-5435-43C1-B08D-0A488562D3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7524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D3FC2-5BE2-7D86-66FC-29DBD7C7C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28E360-744F-C547-5943-22F79E9B4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1955C-C7D6-42F4-BBFD-B6DDE85362D5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203ADD-EE29-14F5-353D-4CCC6372F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260904-4CDA-5101-600E-0E5DB3820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8062-5435-43C1-B08D-0A488562D3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037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DC72A9-9795-24AE-DE9D-87EA65241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1955C-C7D6-42F4-BBFD-B6DDE85362D5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4DA3A7-B91A-E274-30F7-C54341B0A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6801EA-4471-167E-946E-E3FEFEE3C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8062-5435-43C1-B08D-0A488562D3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715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DACA2-EF6C-E441-104C-F8A288B93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0E8BF-990C-3FAB-8369-233E048C0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AA2EA6-AF58-48FE-A43E-333599577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0B694-0263-FB35-29BC-2A605E21F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1955C-C7D6-42F4-BBFD-B6DDE85362D5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A9DE11-2AC7-F68E-5C78-EF3310DF7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B39823-8448-CB5C-04CA-569B15FC5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8062-5435-43C1-B08D-0A488562D3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686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A22A2-1A15-8635-59DB-30C735B28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C95197-F255-08CB-7E6F-C11CCA960B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DE523-7841-0080-66E4-2E45A3E81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1BAA93-B51B-5B5A-67DD-3F2298D2D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1955C-C7D6-42F4-BBFD-B6DDE85362D5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357C5-EB2D-BEF9-D960-012D81D7C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53B97E-C880-E30C-78E2-F56640963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8062-5435-43C1-B08D-0A488562D3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075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DB80A5-7D36-13F7-0102-911B4F627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5A95C-1310-0E98-7264-7FDD38C44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DC489-EDBA-8F10-2C65-8AAC61BB5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1955C-C7D6-42F4-BBFD-B6DDE85362D5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F2E73-E881-663B-D7C8-1E1074AEB1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F191E-D316-833D-0F68-6435A40BA7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A8062-5435-43C1-B08D-0A488562D3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139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5E0F4-A711-A57D-F46B-2FB3B727E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22262"/>
            <a:ext cx="9144000" cy="2250122"/>
          </a:xfrm>
        </p:spPr>
        <p:txBody>
          <a:bodyPr>
            <a:noAutofit/>
          </a:bodyPr>
          <a:lstStyle/>
          <a:p>
            <a:r>
              <a:rPr lang="en-IN" sz="14900" dirty="0"/>
              <a:t>SLA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D9A36A-C294-A3D4-8466-1F2318891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34072" y="5412550"/>
            <a:ext cx="4687824" cy="1381442"/>
          </a:xfrm>
        </p:spPr>
        <p:txBody>
          <a:bodyPr/>
          <a:lstStyle/>
          <a:p>
            <a:r>
              <a:rPr lang="en-IN" dirty="0"/>
              <a:t>By: Vijay Kumar Vishan</a:t>
            </a:r>
          </a:p>
        </p:txBody>
      </p:sp>
    </p:spTree>
    <p:extLst>
      <p:ext uri="{BB962C8B-B14F-4D97-AF65-F5344CB8AC3E}">
        <p14:creationId xmlns:p14="http://schemas.microsoft.com/office/powerpoint/2010/main" val="1850814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46FF9-6E75-5149-F5D5-59C4C158B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980612" cy="795867"/>
          </a:xfrm>
        </p:spPr>
        <p:txBody>
          <a:bodyPr>
            <a:normAutofit fontScale="90000"/>
          </a:bodyPr>
          <a:lstStyle/>
          <a:p>
            <a:pPr algn="ctr"/>
            <a:r>
              <a:rPr lang="en-IN" sz="5400" dirty="0"/>
              <a:t>What is SLA?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D88FD975-2143-EC46-D528-50B1EA1ACD7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1" t="6257" r="6092" b="14210"/>
          <a:stretch/>
        </p:blipFill>
        <p:spPr>
          <a:xfrm>
            <a:off x="296333" y="2379133"/>
            <a:ext cx="11463867" cy="4356779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72553-0FC0-6609-7E6A-B0E22605F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363133"/>
            <a:ext cx="10759545" cy="1016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A service level agreement (SLA) is an agreement between a service company and a service customer. In a SLA, the customer agrees to a minimum response time based on when the service company records the issue and when the issue is resolved.</a:t>
            </a:r>
          </a:p>
        </p:txBody>
      </p:sp>
    </p:spTree>
    <p:extLst>
      <p:ext uri="{BB962C8B-B14F-4D97-AF65-F5344CB8AC3E}">
        <p14:creationId xmlns:p14="http://schemas.microsoft.com/office/powerpoint/2010/main" val="1178086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85750-5C01-9246-AA5E-45CC2E827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Configure service-level agreements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97891-79E6-1835-70B3-853B81FD1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5182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8AA7F-4D0C-1A9A-6C7F-9FB0C0EA9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B6135-5CFA-10E5-EC03-C6E0DB1A1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795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CCE56-28F3-9EBC-7D32-1A4CD84D6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When?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D7AC8-0C81-B4FB-2CC3-860194177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845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73CD46-2AC6-CB13-662C-F0E836183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76" y="1480693"/>
            <a:ext cx="10515600" cy="3475355"/>
          </a:xfrm>
        </p:spPr>
        <p:txBody>
          <a:bodyPr>
            <a:normAutofit/>
          </a:bodyPr>
          <a:lstStyle/>
          <a:p>
            <a:pPr algn="ctr"/>
            <a:r>
              <a:rPr lang="en-IN" sz="9600" dirty="0"/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1315252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67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SLA</vt:lpstr>
      <vt:lpstr>What is SLA?</vt:lpstr>
      <vt:lpstr>Configure service-level agreements</vt:lpstr>
      <vt:lpstr>Why?</vt:lpstr>
      <vt:lpstr>When?</vt:lpstr>
      <vt:lpstr>Thank you!!!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Ajay Vishan</dc:creator>
  <cp:lastModifiedBy>Ajay Vishan</cp:lastModifiedBy>
  <cp:revision>1</cp:revision>
  <dcterms:created xsi:type="dcterms:W3CDTF">2025-01-29T14:01:59Z</dcterms:created>
  <dcterms:modified xsi:type="dcterms:W3CDTF">2025-01-29T15:28:12Z</dcterms:modified>
</cp:coreProperties>
</file>