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FCF46-DD48-CB18-964E-730524F66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D92BC-CADB-891B-DD22-817312CBD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AFE7-6E57-863D-A3C3-48083F8B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9ECF-4E4F-DAFC-D7AA-E8457E12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E99DF-F6F9-0BBD-06DE-8F2829127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1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E67F-9F57-3105-4F57-7AC927F8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B3769-2CBD-A0A1-D9D7-DC32A4366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C341C-AB37-C577-4740-341D89C9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4D8C7-8DF4-29F5-A800-3A066267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78A55-05E3-64DE-1F93-26AF6945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6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DD17ED-A0F1-6694-1B6C-EFA57DD3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22189C-9125-BDC1-FA72-C6704010D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D5DF7-D1B1-EA79-4D3A-410B55B7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CF4CC-E7A1-9F66-C389-B8E7A256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24B91-3D7C-9DF8-5850-D76072D4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E8B08-EE7B-A8FA-08E0-A519F7C9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48A7-807B-DBCA-6159-B1DE93F6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71606-96A8-0F75-68E5-47E61FE3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33A22-D3EE-64E2-5098-302B9320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A206E-19CF-F8B8-3DD4-7629837E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29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2EF3-9EED-C474-6859-B6E28873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EBC78-65CA-0F52-4AB9-DC97F6FF9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9CAB-6CB2-15B8-5D39-AF9D2910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F11CE-C554-AA28-2C4E-C7717C86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E73F9-3E7B-BBFD-ED5C-70369E5A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47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1C846-B023-B2E0-AA78-BEAC4E1C0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9AA3E-8097-4109-2959-85B8EF594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20C7B-D85A-F86D-11E1-DB9C14BD4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F2E43-DF93-77A0-C295-26A7B59B6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9862E-A35E-2011-67EB-C31EF96E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45162-6C3E-2D93-FD5E-749CD712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227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DACA6-6391-5471-627D-739043BF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B3E3D-E063-1600-668A-F9F35EAF6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B3D2-5B4F-ADD1-EFA9-A3A0A86EB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AFB1C-6A1B-F5F3-52F7-C4D7DB5C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2FC4E-B84F-BEF6-BE80-EF07D0C0C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E85EC1-7A7C-5B84-90B0-5DD049A9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3E9FFF-F655-B571-56DD-01F0EAD6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DFF5E-DEF4-157A-8B1D-7AC27FA7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2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3FC2-5BE2-7D86-66FC-29DBD7C7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8E360-744F-C547-5943-22F79E9B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03ADD-EE29-14F5-353D-4CCC6372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60904-4CDA-5101-600E-0E5DB382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3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C72A9-9795-24AE-DE9D-87EA6524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4DA3A7-B91A-E274-30F7-C54341B0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01EA-4471-167E-946E-E3FEFEE3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1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ACA2-EF6C-E441-104C-F8A288B9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E8BF-990C-3FAB-8369-233E048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A2EA6-AF58-48FE-A43E-333599577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0B694-0263-FB35-29BC-2A605E21F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9DE11-2AC7-F68E-5C78-EF3310DF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39823-8448-CB5C-04CA-569B15FC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8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22A2-1A15-8635-59DB-30C735B2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95197-F255-08CB-7E6F-C11CCA960B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E523-7841-0080-66E4-2E45A3E81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BAA93-B51B-5B5A-67DD-3F2298D2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357C5-EB2D-BEF9-D960-012D81D7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B97E-C880-E30C-78E2-F5664096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7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DB80A5-7D36-13F7-0102-911B4F62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5A95C-1310-0E98-7264-7FDD38C44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DC489-EDBA-8F10-2C65-8AAC61BB5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1955C-C7D6-42F4-BBFD-B6DDE85362D5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F2E73-E881-663B-D7C8-1E1074AEB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F191E-D316-833D-0F68-6435A40BA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A8062-5435-43C1-B08D-0A488562D3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1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E0F4-A711-A57D-F46B-2FB3B727E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22262"/>
            <a:ext cx="9144000" cy="2250122"/>
          </a:xfrm>
        </p:spPr>
        <p:txBody>
          <a:bodyPr>
            <a:noAutofit/>
          </a:bodyPr>
          <a:lstStyle/>
          <a:p>
            <a:r>
              <a:rPr lang="en-IN" sz="14900" dirty="0"/>
              <a:t>SLA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D9A36A-C294-A3D4-8466-1F2318891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4072" y="5412550"/>
            <a:ext cx="4687824" cy="1381442"/>
          </a:xfrm>
        </p:spPr>
        <p:txBody>
          <a:bodyPr>
            <a:normAutofit/>
          </a:bodyPr>
          <a:lstStyle/>
          <a:p>
            <a:r>
              <a:rPr lang="en-IN" sz="2800" dirty="0"/>
              <a:t>By: Vijay Kumar </a:t>
            </a:r>
            <a:r>
              <a:rPr lang="en-IN" sz="2800" dirty="0" err="1"/>
              <a:t>V!shan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5081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6FF9-6E75-5149-F5D5-59C4C158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7068"/>
            <a:ext cx="9980612" cy="1015999"/>
          </a:xfrm>
        </p:spPr>
        <p:txBody>
          <a:bodyPr>
            <a:normAutofit/>
          </a:bodyPr>
          <a:lstStyle/>
          <a:p>
            <a:pPr algn="ctr"/>
            <a:r>
              <a:rPr lang="en-IN" sz="5400" dirty="0"/>
              <a:t>What is SLA?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88FD975-2143-EC46-D528-50B1EA1ACD7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 t="6257" r="6092" b="14210"/>
          <a:stretch/>
        </p:blipFill>
        <p:spPr>
          <a:xfrm>
            <a:off x="296333" y="2379133"/>
            <a:ext cx="11463867" cy="43567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72553-0FC0-6609-7E6A-B0E22605F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3133"/>
            <a:ext cx="10759545" cy="1016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A service level agreement (SLA) is an agreement between a service company and a service customer. In a SLA, the customer agrees to a minimum response time based on when the service company records the issue and when the issue is resolved.</a:t>
            </a:r>
          </a:p>
        </p:txBody>
      </p:sp>
    </p:spTree>
    <p:extLst>
      <p:ext uri="{BB962C8B-B14F-4D97-AF65-F5344CB8AC3E}">
        <p14:creationId xmlns:p14="http://schemas.microsoft.com/office/powerpoint/2010/main" val="117808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AA7F-4D0C-1A9A-6C7F-9FB0C0EA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6135-5CFA-10E5-EC03-C6E0DB1A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841667"/>
            <a:ext cx="3833261" cy="4351338"/>
          </a:xfrm>
        </p:spPr>
        <p:txBody>
          <a:bodyPr/>
          <a:lstStyle/>
          <a:p>
            <a:r>
              <a:rPr lang="en-IN" dirty="0"/>
              <a:t>First Response KPI</a:t>
            </a:r>
          </a:p>
          <a:p>
            <a:r>
              <a:rPr lang="en-IN" dirty="0"/>
              <a:t>Resolve By KPI</a:t>
            </a:r>
          </a:p>
          <a:p>
            <a:r>
              <a:rPr lang="en-IN" dirty="0"/>
              <a:t>Agent Assign By KPI</a:t>
            </a:r>
          </a:p>
          <a:p>
            <a:r>
              <a:rPr lang="en-IN" dirty="0"/>
              <a:t>Final Resolution By KPI</a:t>
            </a:r>
          </a:p>
          <a:p>
            <a:r>
              <a:rPr lang="en-IN" dirty="0"/>
              <a:t>Feedback By KPI</a:t>
            </a:r>
          </a:p>
          <a:p>
            <a:r>
              <a:rPr lang="en-IN" dirty="0"/>
              <a:t>Escalated By KPI</a:t>
            </a:r>
          </a:p>
          <a:p>
            <a:r>
              <a:rPr lang="en-IN" dirty="0"/>
              <a:t>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3A878-ACBD-F179-8D0D-7F051BACD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9283" y="1972410"/>
            <a:ext cx="7851657" cy="409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95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4EF8-20D6-3C85-42E5-63A725C99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5400" dirty="0"/>
              <a:t>Prerequisites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5058-B57F-1B42-AD5C-009CCC834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Customer Service module</a:t>
            </a:r>
          </a:p>
          <a:p>
            <a:r>
              <a:rPr lang="en-IN" dirty="0"/>
              <a:t>Have permission (Security Role)</a:t>
            </a:r>
          </a:p>
          <a:p>
            <a:r>
              <a:rPr lang="en-IN" dirty="0"/>
              <a:t>Create permission for </a:t>
            </a:r>
            <a:r>
              <a:rPr lang="en-IN" b="0" i="0" dirty="0">
                <a:solidFill>
                  <a:srgbClr val="161616"/>
                </a:solidFill>
                <a:effectLst/>
              </a:rPr>
              <a:t>SLA, SLA KPI, SLA KPI instances, and calendar</a:t>
            </a:r>
          </a:p>
          <a:p>
            <a:r>
              <a:rPr lang="en-IN" dirty="0"/>
              <a:t>Power Automate License</a:t>
            </a:r>
          </a:p>
        </p:txBody>
      </p:sp>
    </p:spTree>
    <p:extLst>
      <p:ext uri="{BB962C8B-B14F-4D97-AF65-F5344CB8AC3E}">
        <p14:creationId xmlns:p14="http://schemas.microsoft.com/office/powerpoint/2010/main" val="1880883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5750-5C01-9246-AA5E-45CC2E82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Configure service-level agreements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7891-79E6-1835-70B3-853B81FD1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Enable SLA for entity</a:t>
            </a:r>
          </a:p>
          <a:p>
            <a:r>
              <a:rPr lang="en-IN" dirty="0"/>
              <a:t>Create SLA KPI</a:t>
            </a:r>
          </a:p>
          <a:p>
            <a:r>
              <a:rPr lang="en-IN" dirty="0"/>
              <a:t>Create SLA</a:t>
            </a:r>
          </a:p>
          <a:p>
            <a:r>
              <a:rPr lang="en-IN" dirty="0"/>
              <a:t>Create calendar for working hours and holidays</a:t>
            </a:r>
          </a:p>
          <a:p>
            <a:r>
              <a:rPr lang="en-IN" dirty="0"/>
              <a:t>Create SLA Items (SLA KPI Instance) in SLA</a:t>
            </a:r>
          </a:p>
          <a:p>
            <a:r>
              <a:rPr lang="en-IN" dirty="0"/>
              <a:t>Create SLA KPI relation with entity</a:t>
            </a:r>
          </a:p>
          <a:p>
            <a:r>
              <a:rPr lang="en-IN" dirty="0"/>
              <a:t>Create or add Timer in entity 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518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CE56-28F3-9EBC-7D32-1A4CD84D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Limitation of SLA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D7AC8-0C81-B4FB-2CC3-86019417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5863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Active SLA for max 7 entities</a:t>
            </a:r>
          </a:p>
          <a:p>
            <a:r>
              <a:rPr lang="en-IN" dirty="0"/>
              <a:t>SLA KPI per entity is 5</a:t>
            </a:r>
          </a:p>
          <a:p>
            <a:r>
              <a:rPr lang="en-US" dirty="0">
                <a:solidFill>
                  <a:srgbClr val="161616"/>
                </a:solidFill>
              </a:rPr>
              <a:t>M</a:t>
            </a:r>
            <a:r>
              <a:rPr lang="en-US" b="0" i="0" dirty="0">
                <a:solidFill>
                  <a:srgbClr val="161616"/>
                </a:solidFill>
                <a:effectLst/>
              </a:rPr>
              <a:t>aximum of 100 SLA items per SLA entity</a:t>
            </a:r>
            <a:endParaRPr lang="en-IN" dirty="0"/>
          </a:p>
          <a:p>
            <a:r>
              <a:rPr lang="en-IN" dirty="0"/>
              <a:t>Default SLA limitations</a:t>
            </a:r>
          </a:p>
          <a:p>
            <a:r>
              <a:rPr lang="en-IN" dirty="0"/>
              <a:t>Modification limitation</a:t>
            </a:r>
          </a:p>
          <a:p>
            <a:r>
              <a:rPr lang="en-US" dirty="0"/>
              <a:t>"Applicable When" and "Success Conditions“ for related entities.</a:t>
            </a:r>
            <a:endParaRPr lang="en-IN" dirty="0"/>
          </a:p>
          <a:p>
            <a:r>
              <a:rPr lang="en-US" dirty="0"/>
              <a:t>Modified On field</a:t>
            </a:r>
          </a:p>
          <a:p>
            <a:r>
              <a:rPr lang="en-US" dirty="0"/>
              <a:t>No manual time updates</a:t>
            </a:r>
          </a:p>
          <a:p>
            <a:r>
              <a:rPr lang="en-US" dirty="0"/>
              <a:t>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84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73CD46-2AC6-CB13-662C-F0E836183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1480693"/>
            <a:ext cx="10515600" cy="3475355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31525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204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SLA</vt:lpstr>
      <vt:lpstr>What is SLA?</vt:lpstr>
      <vt:lpstr>When?</vt:lpstr>
      <vt:lpstr>Prerequisites</vt:lpstr>
      <vt:lpstr>Configure service-level agreements</vt:lpstr>
      <vt:lpstr>Limitation of SLA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Vishan</dc:creator>
  <cp:lastModifiedBy>Ajay Vishan</cp:lastModifiedBy>
  <cp:revision>4</cp:revision>
  <dcterms:created xsi:type="dcterms:W3CDTF">2025-01-29T14:01:59Z</dcterms:created>
  <dcterms:modified xsi:type="dcterms:W3CDTF">2025-01-29T18:19:25Z</dcterms:modified>
</cp:coreProperties>
</file>