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0FD5F26-B255-6B00-3F3A-E9F4B68AE656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7" name="Picture 12" descr="Sql server - Free logo icons">
            <a:extLst>
              <a:ext uri="{FF2B5EF4-FFF2-40B4-BE49-F238E27FC236}">
                <a16:creationId xmlns:a16="http://schemas.microsoft.com/office/drawing/2014/main" id="{66951A2F-35E0-58A0-78B8-42667282B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406" y="4765145"/>
            <a:ext cx="1935214" cy="193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164D178D-59B7-A77B-66B6-7FF6397D2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026" y="4938527"/>
            <a:ext cx="1679450" cy="176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B7D53D-7F67-27CD-0CDE-EB4CEF2A772F}"/>
              </a:ext>
            </a:extLst>
          </p:cNvPr>
          <p:cNvSpPr txBox="1"/>
          <p:nvPr/>
        </p:nvSpPr>
        <p:spPr>
          <a:xfrm>
            <a:off x="4990696" y="2194695"/>
            <a:ext cx="2619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tx1">
                    <a:lumMod val="95000"/>
                  </a:schemeClr>
                </a:solidFill>
                <a:latin typeface="Lato Black" panose="020F0A02020204030203" pitchFamily="34" charset="0"/>
              </a:rPr>
              <a:t>PART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704EB5-BEE8-8C2B-09A0-D495D7C43654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FBE882-3485-D814-4577-6C84C091CA07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</p:spTree>
    <p:extLst>
      <p:ext uri="{BB962C8B-B14F-4D97-AF65-F5344CB8AC3E}">
        <p14:creationId xmlns:p14="http://schemas.microsoft.com/office/powerpoint/2010/main" val="626409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7639A90-2A5B-3807-FDA9-06D7D0D77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FC7A98-687C-5B13-1AD1-48038BABEDC4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CB4FCF-FCB7-DCDD-D85A-CC3B2510E143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4D0979-B462-4D83-3BDB-0AE421DC85B8}"/>
              </a:ext>
            </a:extLst>
          </p:cNvPr>
          <p:cNvSpPr txBox="1"/>
          <p:nvPr/>
        </p:nvSpPr>
        <p:spPr>
          <a:xfrm>
            <a:off x="228600" y="1314450"/>
            <a:ext cx="114204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1376536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59CC9B4-CB54-2E95-E99F-5FB3D790A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4A2C63-8492-441E-9179-5051D6ADB72F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369CD7-002A-9B47-7AF6-BC78E2611B0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57F4CD-6F2F-FF7D-D6A7-301AB32927C1}"/>
              </a:ext>
            </a:extLst>
          </p:cNvPr>
          <p:cNvSpPr txBox="1"/>
          <p:nvPr/>
        </p:nvSpPr>
        <p:spPr>
          <a:xfrm>
            <a:off x="228600" y="1314450"/>
            <a:ext cx="114204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000" b="1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i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20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232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384F2C3-5DFE-67A6-6562-8008B7DFC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D840AF-4317-FE87-99D7-D48CB11CBD7E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dirty="0"/>
              <a:t>FUNCTIONALITIES YOU WILL LEARN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5B680-77FA-E762-BD9B-BABB9F324298}"/>
              </a:ext>
            </a:extLst>
          </p:cNvPr>
          <p:cNvSpPr txBox="1"/>
          <p:nvPr/>
        </p:nvSpPr>
        <p:spPr>
          <a:xfrm>
            <a:off x="1647825" y="1144432"/>
            <a:ext cx="29090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bg1"/>
                </a:solidFill>
              </a:rPr>
              <a:t>Creating Database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bg1"/>
                </a:solidFill>
              </a:rPr>
              <a:t>Creating Table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bg1"/>
                </a:solidFill>
              </a:rPr>
              <a:t>Select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bg1"/>
                </a:solidFill>
              </a:rPr>
              <a:t>Datename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bg1"/>
                </a:solidFill>
              </a:rPr>
              <a:t>Datepart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bg1"/>
                </a:solidFill>
              </a:rPr>
              <a:t>Cast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bg1"/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bg1"/>
                </a:solidFill>
              </a:rPr>
              <a:t>Month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bg1"/>
                </a:solidFill>
              </a:rPr>
              <a:t>Hour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bg1"/>
                </a:solidFill>
              </a:rPr>
              <a:t>Quarter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bg1"/>
                </a:solidFill>
              </a:rPr>
              <a:t>Day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bg1"/>
                </a:solidFill>
              </a:rPr>
              <a:t>Group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bg1"/>
                </a:solidFill>
              </a:rPr>
              <a:t>Order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bg1"/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bg1"/>
                </a:solidFill>
              </a:rPr>
              <a:t>Limit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bg1"/>
                </a:solidFill>
              </a:rPr>
              <a:t>Count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bg1"/>
                </a:solidFill>
              </a:rPr>
              <a:t>Distinct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bg1"/>
                </a:solidFill>
              </a:rPr>
              <a:t>CTE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bg1"/>
                </a:solidFill>
              </a:rPr>
              <a:t>Partition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3B9305-F3C1-8EBC-7047-9F06D98A1CBE}"/>
              </a:ext>
            </a:extLst>
          </p:cNvPr>
          <p:cNvSpPr txBox="1"/>
          <p:nvPr/>
        </p:nvSpPr>
        <p:spPr>
          <a:xfrm>
            <a:off x="1631335" y="767141"/>
            <a:ext cx="2663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Rockwell Extra Bold" panose="02060903040505020403" pitchFamily="18" charset="0"/>
              </a:rPr>
              <a:t>SQL – MS SQL SERVER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7EAFBB-D2BF-7B13-93B7-4250EF90D847}"/>
              </a:ext>
            </a:extLst>
          </p:cNvPr>
          <p:cNvSpPr txBox="1"/>
          <p:nvPr/>
        </p:nvSpPr>
        <p:spPr>
          <a:xfrm>
            <a:off x="6400798" y="1140838"/>
            <a:ext cx="3048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bg1"/>
                </a:solidFill>
              </a:rPr>
              <a:t>Connecting to SQL Server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bg1"/>
                </a:solidFill>
              </a:rPr>
              <a:t>Data Cleaning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bg1"/>
                </a:solidFill>
              </a:rPr>
              <a:t>Data Modelling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bg1"/>
                </a:solidFill>
              </a:rPr>
              <a:t>Data Processing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bg1"/>
                </a:solidFill>
              </a:rPr>
              <a:t>Power Query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bg1"/>
                </a:solidFill>
              </a:rPr>
              <a:t>Date Tables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bg1"/>
                </a:solidFill>
              </a:rPr>
              <a:t>Time Intelligence </a:t>
            </a:r>
            <a:r>
              <a:rPr lang="en-IN" b="1" dirty="0" err="1">
                <a:solidFill>
                  <a:schemeClr val="bg1"/>
                </a:solidFill>
              </a:rPr>
              <a:t>Functins</a:t>
            </a:r>
            <a:endParaRPr lang="en-IN" b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bg1"/>
                </a:solidFill>
              </a:rPr>
              <a:t>DAX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bg1"/>
                </a:solidFill>
              </a:rPr>
              <a:t>Date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bg1"/>
                </a:solidFill>
              </a:rPr>
              <a:t>Text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bg1"/>
                </a:solidFill>
              </a:rPr>
              <a:t>Filter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bg1"/>
                </a:solidFill>
              </a:rPr>
              <a:t>Calculate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bg1"/>
                </a:solidFill>
              </a:rPr>
              <a:t>SUM/ SUMX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bg1"/>
                </a:solidFill>
              </a:rPr>
              <a:t>Creating KPI’s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bg1"/>
                </a:solidFill>
              </a:rPr>
              <a:t>New Card Visual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bg1"/>
                </a:solidFill>
              </a:rPr>
              <a:t>Creating Charts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bg1"/>
                </a:solidFill>
              </a:rPr>
              <a:t>Formatting visuals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bg1"/>
                </a:solidFill>
              </a:rPr>
              <a:t>Creating Functions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bg1"/>
                </a:solidFill>
              </a:rPr>
              <a:t>Navigations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D8239C-D29B-DA10-5152-49C274DF670C}"/>
              </a:ext>
            </a:extLst>
          </p:cNvPr>
          <p:cNvSpPr txBox="1"/>
          <p:nvPr/>
        </p:nvSpPr>
        <p:spPr>
          <a:xfrm>
            <a:off x="6661925" y="767141"/>
            <a:ext cx="1786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FF00"/>
                </a:solidFill>
                <a:latin typeface="Rockwell Extra Bold" panose="02060903040505020403" pitchFamily="18" charset="0"/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3937141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11DAB27-D8B1-A2AF-AF98-A57E14B31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5FE150-70F8-2A8B-CFEB-DF5773BAD9FB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SOFTWARE USED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EF0556-C715-5BC1-4282-3D51CFE1BEB9}"/>
              </a:ext>
            </a:extLst>
          </p:cNvPr>
          <p:cNvSpPr txBox="1"/>
          <p:nvPr/>
        </p:nvSpPr>
        <p:spPr>
          <a:xfrm>
            <a:off x="327804" y="1366935"/>
            <a:ext cx="86487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OFFICE/ EXCEL: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VERSION 2021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SQL SERVER: 19.0</a:t>
            </a: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SQL SERVER MANAGEMENT STUDIO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– 19.0.20209.0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POWER BI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: JUNE 2023 Version </a:t>
            </a:r>
          </a:p>
        </p:txBody>
      </p:sp>
    </p:spTree>
    <p:extLst>
      <p:ext uri="{BB962C8B-B14F-4D97-AF65-F5344CB8AC3E}">
        <p14:creationId xmlns:p14="http://schemas.microsoft.com/office/powerpoint/2010/main" val="4142982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CCED2E3-D5CC-1190-D49F-0F9F512C5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AC8739-0E07-B39C-B6F7-4C94E8E30209}"/>
              </a:ext>
            </a:extLst>
          </p:cNvPr>
          <p:cNvSpPr txBox="1"/>
          <p:nvPr/>
        </p:nvSpPr>
        <p:spPr>
          <a:xfrm>
            <a:off x="2596243" y="2644170"/>
            <a:ext cx="6999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542488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E4BA3DC-F7A7-74F5-7320-1717EEFEE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A08CD9-D2F4-AA8F-020B-F2B8E287E437}"/>
              </a:ext>
            </a:extLst>
          </p:cNvPr>
          <p:cNvSpPr txBox="1"/>
          <p:nvPr/>
        </p:nvSpPr>
        <p:spPr>
          <a:xfrm>
            <a:off x="436352" y="1310135"/>
            <a:ext cx="189098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IMPORT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CD0F0A-D6DF-0364-0EA1-E4D7B84A820A}"/>
              </a:ext>
            </a:extLst>
          </p:cNvPr>
          <p:cNvSpPr txBox="1"/>
          <p:nvPr/>
        </p:nvSpPr>
        <p:spPr>
          <a:xfrm>
            <a:off x="2327698" y="1310135"/>
            <a:ext cx="1226385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6E232D-DD21-BD38-D901-CDAA4FE52E51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2" name="Picture 12" descr="Sql server - Free logo icons">
            <a:extLst>
              <a:ext uri="{FF2B5EF4-FFF2-40B4-BE49-F238E27FC236}">
                <a16:creationId xmlns:a16="http://schemas.microsoft.com/office/drawing/2014/main" id="{00E578BD-B2BF-705F-77BE-A375440E4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9BCC19DB-E030-12C3-E68B-BC1469118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1767341-350C-4870-5E37-455B3D5C9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15" name="Picture 18" descr="Data Import / Export through files — CMDBuild">
            <a:extLst>
              <a:ext uri="{FF2B5EF4-FFF2-40B4-BE49-F238E27FC236}">
                <a16:creationId xmlns:a16="http://schemas.microsoft.com/office/drawing/2014/main" id="{0B1C4B0E-5BAA-3A1D-2DCE-B34B26AFE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3" y="2108610"/>
            <a:ext cx="4050649" cy="405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338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ACED672-1489-4E1E-5DFB-0840D4E3F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7D32829-D737-1035-745B-DEFB87D5ACFC}"/>
              </a:ext>
            </a:extLst>
          </p:cNvPr>
          <p:cNvSpPr txBox="1"/>
          <p:nvPr/>
        </p:nvSpPr>
        <p:spPr>
          <a:xfrm>
            <a:off x="603850" y="1310135"/>
            <a:ext cx="194094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WRITING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089D1A-C016-A4FD-B50F-C8A856F6B63F}"/>
              </a:ext>
            </a:extLst>
          </p:cNvPr>
          <p:cNvSpPr txBox="1"/>
          <p:nvPr/>
        </p:nvSpPr>
        <p:spPr>
          <a:xfrm>
            <a:off x="2544794" y="1310135"/>
            <a:ext cx="185899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QUERIES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9B1598-1D18-CC87-91DB-666310DE55F0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9" name="Picture 12" descr="Sql server - Free logo icons">
            <a:extLst>
              <a:ext uri="{FF2B5EF4-FFF2-40B4-BE49-F238E27FC236}">
                <a16:creationId xmlns:a16="http://schemas.microsoft.com/office/drawing/2014/main" id="{343F5049-1891-0813-8F2C-7BD0D8657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F286FCAF-AD47-561A-40E9-82B2BD7D8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765ACE-BB52-6ADA-8248-F064E06BA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02" y="2194639"/>
            <a:ext cx="11600196" cy="421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05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65B6448-699F-811A-A576-9738EFC6F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AF71D5-7036-E9BA-DA0C-9B217745BECC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bg1"/>
                </a:solidFill>
                <a:latin typeface="Lato Black" panose="020F0A02020204030203" pitchFamily="34" charset="0"/>
              </a:rPr>
              <a:t>POWER BI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A8EA03-D34E-F6E8-CEBC-9A8F25585A6F}"/>
              </a:ext>
            </a:extLst>
          </p:cNvPr>
          <p:cNvSpPr txBox="1"/>
          <p:nvPr/>
        </p:nvSpPr>
        <p:spPr>
          <a:xfrm>
            <a:off x="4990696" y="2194695"/>
            <a:ext cx="26946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tx1">
                    <a:lumMod val="95000"/>
                  </a:schemeClr>
                </a:solidFill>
                <a:latin typeface="Lato Black" panose="020F0A02020204030203" pitchFamily="34" charset="0"/>
              </a:rPr>
              <a:t>PART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401E3B-6ECF-29F4-637F-4FFD55776B75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00B0F0"/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22429-767F-15A4-0627-9C4134EE52B0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A3D89C0-7992-7ED5-123F-F6A6CD3D8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69" y="4399579"/>
            <a:ext cx="3619260" cy="203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989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85C5B9E-1DF5-40DA-1027-0710278A13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B475F06-5098-4DA0-E313-70D9C45751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8"/>
          <a:stretch>
            <a:fillRect/>
          </a:stretch>
        </p:blipFill>
        <p:spPr>
          <a:xfrm>
            <a:off x="522514" y="772885"/>
            <a:ext cx="11194020" cy="58331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7D0ECE-2CB4-11CD-24CA-F5CBB920DE7C}"/>
              </a:ext>
            </a:extLst>
          </p:cNvPr>
          <p:cNvSpPr txBox="1"/>
          <p:nvPr/>
        </p:nvSpPr>
        <p:spPr>
          <a:xfrm>
            <a:off x="522514" y="152400"/>
            <a:ext cx="5192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Summary Report :</a:t>
            </a:r>
          </a:p>
        </p:txBody>
      </p:sp>
    </p:spTree>
    <p:extLst>
      <p:ext uri="{BB962C8B-B14F-4D97-AF65-F5344CB8AC3E}">
        <p14:creationId xmlns:p14="http://schemas.microsoft.com/office/powerpoint/2010/main" val="1669278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685CD68-4970-C889-3894-C68E594F4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0AF8DC-83F8-C8A7-06B8-5C832660E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29" y="555171"/>
            <a:ext cx="11231542" cy="60413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B0CDE0-AB89-99CC-A062-6D83774FFF09}"/>
              </a:ext>
            </a:extLst>
          </p:cNvPr>
          <p:cNvSpPr txBox="1"/>
          <p:nvPr/>
        </p:nvSpPr>
        <p:spPr>
          <a:xfrm>
            <a:off x="480229" y="0"/>
            <a:ext cx="5192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Overview Report :</a:t>
            </a:r>
          </a:p>
        </p:txBody>
      </p:sp>
    </p:spTree>
    <p:extLst>
      <p:ext uri="{BB962C8B-B14F-4D97-AF65-F5344CB8AC3E}">
        <p14:creationId xmlns:p14="http://schemas.microsoft.com/office/powerpoint/2010/main" val="999059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81ACA80-2A5E-C32D-0010-89BDD77FB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6A484E-2F88-30C4-9A56-991039288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29" y="598714"/>
            <a:ext cx="11231542" cy="59930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56EAB4-7881-E052-9374-4AB9CCE7B638}"/>
              </a:ext>
            </a:extLst>
          </p:cNvPr>
          <p:cNvSpPr txBox="1"/>
          <p:nvPr/>
        </p:nvSpPr>
        <p:spPr>
          <a:xfrm>
            <a:off x="480229" y="75494"/>
            <a:ext cx="5192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Details Report :</a:t>
            </a:r>
          </a:p>
        </p:txBody>
      </p:sp>
    </p:spTree>
    <p:extLst>
      <p:ext uri="{BB962C8B-B14F-4D97-AF65-F5344CB8AC3E}">
        <p14:creationId xmlns:p14="http://schemas.microsoft.com/office/powerpoint/2010/main" val="1068270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A65F6EA-1A59-E7D3-170D-40F2FC733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5F4FF2-F661-FD42-3DAD-E390652DD103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7DBDD8-25ED-AE93-0B83-ED317912C7E5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472B3C-EB39-4EA2-894C-5D8D6C98660A}"/>
              </a:ext>
            </a:extLst>
          </p:cNvPr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</a:t>
            </a:r>
            <a:r>
              <a:rPr lang="en-IN" sz="1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</a:t>
            </a:r>
            <a:r>
              <a:rPr lang="en-IN" b="1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</a:t>
            </a:r>
            <a:r>
              <a:rPr lang="en-IN" b="1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 </a:t>
            </a: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</p:txBody>
      </p:sp>
    </p:spTree>
    <p:extLst>
      <p:ext uri="{BB962C8B-B14F-4D97-AF65-F5344CB8AC3E}">
        <p14:creationId xmlns:p14="http://schemas.microsoft.com/office/powerpoint/2010/main" val="2399402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A51C50C-7D9D-90B1-7620-4687F36C3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0AB6D3-CD0C-FBC9-9AF8-11A95093C22D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85534D-C89F-0E0E-9A9F-1A78436200D5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AA5DBE-83E4-1F10-929B-8257E27398D8}"/>
              </a:ext>
            </a:extLst>
          </p:cNvPr>
          <p:cNvSpPr txBox="1"/>
          <p:nvPr/>
        </p:nvSpPr>
        <p:spPr>
          <a:xfrm>
            <a:off x="208552" y="1381840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EF3275-4C85-76D4-5847-15E2BC891D23}"/>
              </a:ext>
            </a:extLst>
          </p:cNvPr>
          <p:cNvSpPr txBox="1"/>
          <p:nvPr/>
        </p:nvSpPr>
        <p:spPr>
          <a:xfrm>
            <a:off x="7001874" y="1966615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FDF884-25C0-64C8-2426-16FB95422A1C}"/>
              </a:ext>
            </a:extLst>
          </p:cNvPr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58918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</TotalTime>
  <Words>776</Words>
  <Application>Microsoft Office PowerPoint</Application>
  <PresentationFormat>Widescreen</PresentationFormat>
  <Paragraphs>106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Calibri</vt:lpstr>
      <vt:lpstr>Century Gothic</vt:lpstr>
      <vt:lpstr>Lato Black</vt:lpstr>
      <vt:lpstr>Rockwell Extra Bold</vt:lpstr>
      <vt:lpstr>Segoe UI Semibold</vt:lpstr>
      <vt:lpstr>Wingdings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vijay viju</dc:creator>
  <cp:lastModifiedBy>vijay viju</cp:lastModifiedBy>
  <cp:revision>1</cp:revision>
  <dcterms:created xsi:type="dcterms:W3CDTF">2025-07-23T07:36:41Z</dcterms:created>
  <dcterms:modified xsi:type="dcterms:W3CDTF">2025-07-23T07:58:50Z</dcterms:modified>
</cp:coreProperties>
</file>