
<file path=[Content_Types].xml><?xml version="1.0" encoding="utf-8"?>
<Types xmlns="http://schemas.openxmlformats.org/package/2006/content-types">
  <Default Extension="jfif" ContentType="image/jpeg"/>
  <Default Extension="web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10/4/2023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10181710" cy="1594263"/>
          </a:xfrm>
        </p:spPr>
        <p:txBody>
          <a:bodyPr/>
          <a:lstStyle/>
          <a:p>
            <a:r>
              <a:rPr lang="en-US" dirty="0">
                <a:solidFill>
                  <a:srgbClr val="FF0000"/>
                </a:solidFill>
              </a:rPr>
              <a:t>Smart water management</a:t>
            </a:r>
            <a:endParaRPr lang="en-IN" dirty="0">
              <a:solidFill>
                <a:srgbClr val="FF0000"/>
              </a:solidFill>
            </a:endParaRPr>
          </a:p>
        </p:txBody>
      </p:sp>
      <p:sp>
        <p:nvSpPr>
          <p:cNvPr id="3" name="Subtitle 2"/>
          <p:cNvSpPr>
            <a:spLocks noGrp="1"/>
          </p:cNvSpPr>
          <p:nvPr>
            <p:ph type="subTitle" idx="1"/>
          </p:nvPr>
        </p:nvSpPr>
        <p:spPr>
          <a:xfrm>
            <a:off x="1793174" y="2850078"/>
            <a:ext cx="9725890" cy="3503221"/>
          </a:xfrm>
        </p:spPr>
        <p:txBody>
          <a:bodyPr>
            <a:normAutofit/>
          </a:bodyPr>
          <a:lstStyle/>
          <a:p>
            <a:r>
              <a:rPr lang="en-US" sz="2800" dirty="0" smtClean="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Team members :</a:t>
            </a:r>
            <a:endParaRPr lang="en-IN" sz="2800" dirty="0" smtClean="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a:buFont typeface="Wingdings" panose="05000000000000000000" pitchFamily="2" charset="2"/>
              <a:buChar char="Ø"/>
            </a:pPr>
            <a:r>
              <a:rPr lang="en-US" sz="2800" dirty="0" err="1" smtClean="0">
                <a:solidFill>
                  <a:schemeClr val="bg1"/>
                </a:solidFill>
                <a:latin typeface="Algerian" panose="04020705040A02060702" pitchFamily="82" charset="0"/>
                <a:ea typeface="Arial Unicode MS" panose="020B0604020202020204" pitchFamily="34" charset="-128"/>
                <a:cs typeface="Arial Unicode MS" panose="020B0604020202020204" pitchFamily="34" charset="-128"/>
              </a:rPr>
              <a:t>Gokul</a:t>
            </a:r>
            <a:r>
              <a:rPr lang="en-US" sz="2800" dirty="0" smtClean="0">
                <a:solidFill>
                  <a:schemeClr val="bg1"/>
                </a:solidFill>
                <a:latin typeface="Algerian" panose="04020705040A02060702" pitchFamily="82" charset="0"/>
                <a:ea typeface="Arial Unicode MS" panose="020B0604020202020204" pitchFamily="34" charset="-128"/>
                <a:cs typeface="Arial Unicode MS" panose="020B0604020202020204" pitchFamily="34" charset="-128"/>
              </a:rPr>
              <a:t> A</a:t>
            </a:r>
          </a:p>
          <a:p>
            <a:pPr marL="342900" indent="-342900">
              <a:buFont typeface="Wingdings" panose="05000000000000000000" pitchFamily="2" charset="2"/>
              <a:buChar char="Ø"/>
            </a:pPr>
            <a:r>
              <a:rPr lang="en-US" sz="2800" dirty="0" smtClean="0">
                <a:solidFill>
                  <a:schemeClr val="bg1"/>
                </a:solidFill>
                <a:latin typeface="Algerian" panose="04020705040A02060702" pitchFamily="82" charset="0"/>
                <a:ea typeface="Arial Unicode MS" panose="020B0604020202020204" pitchFamily="34" charset="-128"/>
                <a:cs typeface="Arial Unicode MS" panose="020B0604020202020204" pitchFamily="34" charset="-128"/>
              </a:rPr>
              <a:t>Vijay M </a:t>
            </a:r>
          </a:p>
          <a:p>
            <a:pPr marL="342900" indent="-342900">
              <a:buFont typeface="Wingdings" panose="05000000000000000000" pitchFamily="2" charset="2"/>
              <a:buChar char="Ø"/>
            </a:pPr>
            <a:r>
              <a:rPr lang="en-US" sz="2800" dirty="0" err="1" smtClean="0">
                <a:solidFill>
                  <a:schemeClr val="bg1"/>
                </a:solidFill>
                <a:latin typeface="Algerian" panose="04020705040A02060702" pitchFamily="82" charset="0"/>
                <a:ea typeface="Arial Unicode MS" panose="020B0604020202020204" pitchFamily="34" charset="-128"/>
                <a:cs typeface="Arial Unicode MS" panose="020B0604020202020204" pitchFamily="34" charset="-128"/>
              </a:rPr>
              <a:t>Gowtham</a:t>
            </a:r>
            <a:r>
              <a:rPr lang="en-US" sz="2800" dirty="0" smtClean="0">
                <a:solidFill>
                  <a:schemeClr val="bg1"/>
                </a:solidFill>
                <a:latin typeface="Algerian" panose="04020705040A02060702" pitchFamily="82" charset="0"/>
                <a:ea typeface="Arial Unicode MS" panose="020B0604020202020204" pitchFamily="34" charset="-128"/>
                <a:cs typeface="Arial Unicode MS" panose="020B0604020202020204" pitchFamily="34" charset="-128"/>
              </a:rPr>
              <a:t> R</a:t>
            </a:r>
          </a:p>
          <a:p>
            <a:pPr marL="342900" indent="-342900">
              <a:buFont typeface="Wingdings" panose="05000000000000000000" pitchFamily="2" charset="2"/>
              <a:buChar char="Ø"/>
            </a:pPr>
            <a:r>
              <a:rPr lang="en-US" sz="2800" dirty="0" err="1" smtClean="0">
                <a:solidFill>
                  <a:schemeClr val="bg1"/>
                </a:solidFill>
                <a:latin typeface="Algerian" panose="04020705040A02060702" pitchFamily="82" charset="0"/>
                <a:ea typeface="Arial Unicode MS" panose="020B0604020202020204" pitchFamily="34" charset="-128"/>
                <a:cs typeface="Arial Unicode MS" panose="020B0604020202020204" pitchFamily="34" charset="-128"/>
              </a:rPr>
              <a:t>Dhanajezhiyan</a:t>
            </a:r>
            <a:r>
              <a:rPr lang="en-US" sz="2800" dirty="0" smtClean="0">
                <a:solidFill>
                  <a:schemeClr val="bg1"/>
                </a:solidFill>
                <a:latin typeface="Algerian" panose="04020705040A02060702" pitchFamily="82" charset="0"/>
                <a:ea typeface="Arial Unicode MS" panose="020B0604020202020204" pitchFamily="34" charset="-128"/>
                <a:cs typeface="Arial Unicode MS" panose="020B0604020202020204" pitchFamily="34" charset="-128"/>
              </a:rPr>
              <a:t> N      </a:t>
            </a:r>
            <a:r>
              <a:rPr lang="en-US" sz="2800" dirty="0" smtClean="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2800"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520202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339" y="4868881"/>
            <a:ext cx="10894230" cy="1151907"/>
          </a:xfrm>
        </p:spPr>
        <p:txBody>
          <a:bodyPr>
            <a:normAutofit fontScale="90000"/>
          </a:bodyPr>
          <a:lstStyle/>
          <a:p>
            <a:r>
              <a:rPr lang="en-US" sz="2800" dirty="0" smtClean="0">
                <a:latin typeface="Arial" panose="020B0604020202020204" pitchFamily="34" charset="0"/>
                <a:cs typeface="Arial" panose="020B0604020202020204" pitchFamily="34" charset="0"/>
              </a:rPr>
              <a:t/>
            </a:r>
            <a:br>
              <a:rPr lang="en-US" sz="2800" dirty="0" smtClean="0">
                <a:latin typeface="Arial" panose="020B0604020202020204" pitchFamily="34" charset="0"/>
                <a:cs typeface="Arial" panose="020B0604020202020204" pitchFamily="34" charset="0"/>
              </a:rPr>
            </a:br>
            <a:r>
              <a:rPr lang="en-US" sz="3100" dirty="0" smtClean="0">
                <a:solidFill>
                  <a:schemeClr val="bg2">
                    <a:lumMod val="75000"/>
                  </a:schemeClr>
                </a:solidFill>
                <a:latin typeface="Arial" panose="020B0604020202020204" pitchFamily="34" charset="0"/>
                <a:cs typeface="Arial" panose="020B0604020202020204" pitchFamily="34" charset="0"/>
              </a:rPr>
              <a:t>              </a:t>
            </a:r>
            <a:r>
              <a:rPr lang="en-US" sz="3100" cap="none" dirty="0" smtClean="0">
                <a:solidFill>
                  <a:schemeClr val="bg2">
                    <a:lumMod val="75000"/>
                  </a:schemeClr>
                </a:solidFill>
                <a:latin typeface="Arial" panose="020B0604020202020204" pitchFamily="34" charset="0"/>
                <a:cs typeface="Arial" panose="020B0604020202020204" pitchFamily="34" charset="0"/>
              </a:rPr>
              <a:t>Here we bring mobile application for water management system in rural and urban areas as we know that there are many problems are facing in rural areas related to canal supply of water for irrigation no arrangement of water within particular distance areas like no wells ,no hands pumps ,no canals ,no ponds . So with this app people will directly communicate with the government officials and similarly in urban areas we have seen that the water scarcity problem in happening now a days and like water distribution management problems </a:t>
            </a:r>
            <a:br>
              <a:rPr lang="en-US" sz="3100" cap="none" dirty="0" smtClean="0">
                <a:solidFill>
                  <a:schemeClr val="bg2">
                    <a:lumMod val="75000"/>
                  </a:schemeClr>
                </a:solidFill>
                <a:latin typeface="Arial" panose="020B0604020202020204" pitchFamily="34" charset="0"/>
                <a:cs typeface="Arial" panose="020B0604020202020204" pitchFamily="34" charset="0"/>
              </a:rPr>
            </a:br>
            <a:r>
              <a:rPr lang="en-US" sz="2800" dirty="0" smtClean="0">
                <a:latin typeface="Arial" panose="020B0604020202020204" pitchFamily="34" charset="0"/>
                <a:cs typeface="Arial" panose="020B0604020202020204" pitchFamily="34" charset="0"/>
              </a:rPr>
              <a:t/>
            </a:r>
            <a:br>
              <a:rPr lang="en-US" sz="2800" dirty="0" smtClean="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
            </a:r>
            <a:br>
              <a:rPr lang="en-US" sz="2800" dirty="0">
                <a:latin typeface="Arial" panose="020B0604020202020204" pitchFamily="34" charset="0"/>
                <a:cs typeface="Arial" panose="020B0604020202020204" pitchFamily="34" charset="0"/>
              </a:rPr>
            </a:br>
            <a:r>
              <a:rPr lang="en-US" sz="2800" dirty="0" smtClean="0">
                <a:latin typeface="Arial" panose="020B0604020202020204" pitchFamily="34" charset="0"/>
                <a:cs typeface="Arial" panose="020B0604020202020204" pitchFamily="34" charset="0"/>
              </a:rPr>
              <a:t/>
            </a:r>
            <a:br>
              <a:rPr lang="en-US" sz="2800" dirty="0" smtClean="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
            </a:r>
            <a:br>
              <a:rPr lang="en-US" sz="2800" dirty="0">
                <a:latin typeface="Arial" panose="020B0604020202020204" pitchFamily="34" charset="0"/>
                <a:cs typeface="Arial" panose="020B0604020202020204" pitchFamily="34" charset="0"/>
              </a:rPr>
            </a:br>
            <a:r>
              <a:rPr lang="en-US" sz="2800" dirty="0" smtClean="0">
                <a:latin typeface="Arial" panose="020B0604020202020204" pitchFamily="34" charset="0"/>
                <a:cs typeface="Arial" panose="020B0604020202020204" pitchFamily="34" charset="0"/>
              </a:rPr>
              <a:t/>
            </a:r>
            <a:br>
              <a:rPr lang="en-US" sz="2800" dirty="0" smtClean="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
            </a:r>
            <a:br>
              <a:rPr lang="en-US" sz="2800" dirty="0">
                <a:latin typeface="Arial" panose="020B0604020202020204" pitchFamily="34" charset="0"/>
                <a:cs typeface="Arial" panose="020B0604020202020204" pitchFamily="34" charset="0"/>
              </a:rPr>
            </a:br>
            <a:r>
              <a:rPr lang="en-US" sz="2800" dirty="0" smtClean="0">
                <a:latin typeface="Arial" panose="020B0604020202020204" pitchFamily="34" charset="0"/>
                <a:cs typeface="Arial" panose="020B0604020202020204" pitchFamily="34" charset="0"/>
              </a:rPr>
              <a:t/>
            </a:r>
            <a:br>
              <a:rPr lang="en-US" sz="2800" dirty="0" smtClean="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
            </a:r>
            <a:br>
              <a:rPr lang="en-US" sz="2800" dirty="0">
                <a:latin typeface="Arial" panose="020B0604020202020204" pitchFamily="34" charset="0"/>
                <a:cs typeface="Arial" panose="020B0604020202020204" pitchFamily="34" charset="0"/>
              </a:rPr>
            </a:br>
            <a:r>
              <a:rPr lang="en-US" sz="2800" dirty="0" smtClean="0">
                <a:latin typeface="Arial" panose="020B0604020202020204" pitchFamily="34" charset="0"/>
                <a:cs typeface="Arial" panose="020B0604020202020204" pitchFamily="34" charset="0"/>
              </a:rPr>
              <a:t/>
            </a:r>
            <a:br>
              <a:rPr lang="en-US" sz="2800" dirty="0" smtClean="0">
                <a:latin typeface="Arial" panose="020B0604020202020204" pitchFamily="34" charset="0"/>
                <a:cs typeface="Arial" panose="020B0604020202020204" pitchFamily="34" charset="0"/>
              </a:rPr>
            </a:br>
            <a:r>
              <a:rPr lang="en-IN" sz="2800" dirty="0">
                <a:latin typeface="Arial" panose="020B0604020202020204" pitchFamily="34" charset="0"/>
                <a:cs typeface="Arial" panose="020B0604020202020204" pitchFamily="34" charset="0"/>
              </a:rPr>
              <a:t/>
            </a:r>
            <a:br>
              <a:rPr lang="en-IN" sz="2800" dirty="0">
                <a:latin typeface="Arial" panose="020B0604020202020204" pitchFamily="34" charset="0"/>
                <a:cs typeface="Arial" panose="020B0604020202020204" pitchFamily="34" charset="0"/>
              </a:rPr>
            </a:br>
            <a:endParaRPr lang="en-IN" sz="28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84212" y="685801"/>
            <a:ext cx="8534400" cy="1107374"/>
          </a:xfrm>
        </p:spPr>
        <p:txBody>
          <a:bodyPr>
            <a:normAutofit/>
          </a:bodyPr>
          <a:lstStyle/>
          <a:p>
            <a:pPr marL="0" indent="0">
              <a:buNone/>
            </a:pPr>
            <a:r>
              <a:rPr lang="en-US" sz="3200" dirty="0">
                <a:solidFill>
                  <a:schemeClr val="bg1"/>
                </a:solidFill>
              </a:rPr>
              <a:t> </a:t>
            </a:r>
            <a:r>
              <a:rPr lang="en-US" sz="3600" dirty="0" smtClean="0">
                <a:solidFill>
                  <a:schemeClr val="bg1"/>
                </a:solidFill>
              </a:rPr>
              <a:t>Introduction :</a:t>
            </a:r>
            <a:endParaRPr lang="en-IN" sz="3600" dirty="0">
              <a:solidFill>
                <a:schemeClr val="bg1"/>
              </a:solidFill>
            </a:endParaRPr>
          </a:p>
        </p:txBody>
      </p:sp>
    </p:spTree>
    <p:extLst>
      <p:ext uri="{BB962C8B-B14F-4D97-AF65-F5344CB8AC3E}">
        <p14:creationId xmlns:p14="http://schemas.microsoft.com/office/powerpoint/2010/main" val="2340188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51264"/>
            <a:ext cx="9956079" cy="1175655"/>
          </a:xfrm>
        </p:spPr>
        <p:txBody>
          <a:bodyPr>
            <a:normAutofit fontScale="90000"/>
          </a:bodyPr>
          <a:lstStyle/>
          <a:p>
            <a:r>
              <a:rPr lang="en-US" dirty="0" smtClean="0">
                <a:solidFill>
                  <a:schemeClr val="bg1"/>
                </a:solidFill>
                <a:cs typeface="Arial" panose="020B0604020202020204" pitchFamily="34" charset="0"/>
              </a:rPr>
              <a:t>The importance of smart water management :</a:t>
            </a:r>
            <a:br>
              <a:rPr lang="en-US" dirty="0" smtClean="0">
                <a:solidFill>
                  <a:schemeClr val="bg1"/>
                </a:solidFill>
                <a:cs typeface="Arial" panose="020B0604020202020204" pitchFamily="34" charset="0"/>
              </a:rPr>
            </a:br>
            <a:endParaRPr lang="en-IN" dirty="0">
              <a:solidFill>
                <a:schemeClr val="bg1"/>
              </a:solidFill>
              <a:cs typeface="Arial" panose="020B0604020202020204" pitchFamily="34" charset="0"/>
            </a:endParaRPr>
          </a:p>
        </p:txBody>
      </p:sp>
      <p:sp>
        <p:nvSpPr>
          <p:cNvPr id="3" name="Content Placeholder 2"/>
          <p:cNvSpPr>
            <a:spLocks noGrp="1"/>
          </p:cNvSpPr>
          <p:nvPr>
            <p:ph idx="1"/>
          </p:nvPr>
        </p:nvSpPr>
        <p:spPr>
          <a:xfrm>
            <a:off x="684212" y="320632"/>
            <a:ext cx="11476120" cy="5783283"/>
          </a:xfrm>
        </p:spPr>
        <p:txBody>
          <a:bodyPr>
            <a:noAutofit/>
          </a:bodyPr>
          <a:lstStyle/>
          <a:p>
            <a:pPr marL="0" indent="0">
              <a:buNone/>
            </a:pPr>
            <a:r>
              <a:rPr lang="en-US" sz="2400" dirty="0" smtClean="0">
                <a:latin typeface="Arial" panose="020B0604020202020204" pitchFamily="34" charset="0"/>
                <a:cs typeface="Arial" panose="020B0604020202020204" pitchFamily="34" charset="0"/>
              </a:rPr>
              <a:t>Water </a:t>
            </a:r>
            <a:r>
              <a:rPr lang="en-US" sz="2400" dirty="0">
                <a:latin typeface="Arial" panose="020B0604020202020204" pitchFamily="34" charset="0"/>
                <a:cs typeface="Arial" panose="020B0604020202020204" pitchFamily="34" charset="0"/>
              </a:rPr>
              <a:t>is one of our most precious resources, essential for life on Earth. However, with increasing population growth and climate change, the demand for water is rapidly outpacing supply. It is crucial that we manage our water resources efficiently to ensure that we have enough for everyone now and in the future.</a:t>
            </a:r>
          </a:p>
          <a:p>
            <a:pPr marL="0" indent="0">
              <a:buNone/>
            </a:pPr>
            <a:r>
              <a:rPr lang="en-US" sz="2400" dirty="0">
                <a:latin typeface="Arial" panose="020B0604020202020204" pitchFamily="34" charset="0"/>
                <a:cs typeface="Arial" panose="020B0604020202020204" pitchFamily="34" charset="0"/>
              </a:rPr>
              <a:t>Smart water management practices can help us achieve this goal by reducing waste, improving efficiency, and conserving water. By implementing these practices, we can ensure that our water resources are used wisely and sustainably</a:t>
            </a:r>
            <a:r>
              <a:rPr lang="en-US" sz="2400" dirty="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pPr marL="0" indent="0">
              <a:buNone/>
            </a:pPr>
            <a:endParaRPr lang="en-IN" sz="24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6807" y="4882658"/>
            <a:ext cx="4216631" cy="1720899"/>
          </a:xfrm>
          <a:prstGeom prst="rect">
            <a:avLst/>
          </a:prstGeom>
        </p:spPr>
      </p:pic>
    </p:spTree>
    <p:extLst>
      <p:ext uri="{BB962C8B-B14F-4D97-AF65-F5344CB8AC3E}">
        <p14:creationId xmlns:p14="http://schemas.microsoft.com/office/powerpoint/2010/main" val="21793824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457" y="449722"/>
            <a:ext cx="8534400" cy="1507067"/>
          </a:xfrm>
        </p:spPr>
        <p:txBody>
          <a:bodyPr/>
          <a:lstStyle/>
          <a:p>
            <a:r>
              <a:rPr lang="en-US" dirty="0" smtClean="0">
                <a:solidFill>
                  <a:schemeClr val="bg1"/>
                </a:solidFill>
              </a:rPr>
              <a:t>Examples of smart water management :</a:t>
            </a:r>
            <a:endParaRPr lang="en-IN" dirty="0">
              <a:solidFill>
                <a:schemeClr val="bg1"/>
              </a:solidFill>
            </a:endParaRPr>
          </a:p>
        </p:txBody>
      </p:sp>
      <p:sp>
        <p:nvSpPr>
          <p:cNvPr id="3" name="Content Placeholder 2"/>
          <p:cNvSpPr>
            <a:spLocks noGrp="1"/>
          </p:cNvSpPr>
          <p:nvPr>
            <p:ph idx="1"/>
          </p:nvPr>
        </p:nvSpPr>
        <p:spPr>
          <a:xfrm>
            <a:off x="589210" y="1956789"/>
            <a:ext cx="11012982" cy="4705268"/>
          </a:xfrm>
        </p:spPr>
        <p:txBody>
          <a:bodyPr>
            <a:normAutofit/>
          </a:bodyPr>
          <a:lstStyle/>
          <a:p>
            <a:pPr marL="0" indent="0">
              <a:buNone/>
            </a:pPr>
            <a:r>
              <a:rPr lang="en-US" sz="2800" dirty="0" smtClean="0">
                <a:latin typeface="Arial" panose="020B0604020202020204" pitchFamily="34" charset="0"/>
                <a:cs typeface="Arial" panose="020B0604020202020204" pitchFamily="34" charset="0"/>
              </a:rPr>
              <a:t>In </a:t>
            </a:r>
            <a:r>
              <a:rPr lang="en-US" sz="2800" dirty="0">
                <a:latin typeface="Arial" panose="020B0604020202020204" pitchFamily="34" charset="0"/>
                <a:cs typeface="Arial" panose="020B0604020202020204" pitchFamily="34" charset="0"/>
              </a:rPr>
              <a:t>the city of Melbourne, Australia, the government implemented a smart water management system that includes rainwater harvesting, </a:t>
            </a:r>
            <a:r>
              <a:rPr lang="en-US" sz="2800" dirty="0" smtClean="0">
                <a:latin typeface="Arial" panose="020B0604020202020204" pitchFamily="34" charset="0"/>
                <a:cs typeface="Arial" panose="020B0604020202020204" pitchFamily="34" charset="0"/>
              </a:rPr>
              <a:t>storm water </a:t>
            </a:r>
            <a:r>
              <a:rPr lang="en-US" sz="2800" dirty="0">
                <a:latin typeface="Arial" panose="020B0604020202020204" pitchFamily="34" charset="0"/>
                <a:cs typeface="Arial" panose="020B0604020202020204" pitchFamily="34" charset="0"/>
              </a:rPr>
              <a:t>recycling, and wastewater treatment. This has resulted in a significant reduction in water consumption and a more sustainable use of resources</a:t>
            </a:r>
            <a:r>
              <a:rPr lang="en-US" sz="2800" dirty="0" smtClean="0">
                <a:latin typeface="Arial" panose="020B0604020202020204" pitchFamily="34" charset="0"/>
                <a:cs typeface="Arial" panose="020B0604020202020204" pitchFamily="34" charset="0"/>
              </a:rPr>
              <a:t>.</a:t>
            </a:r>
          </a:p>
          <a:p>
            <a:pPr marL="0" indent="0">
              <a:buNone/>
            </a:pPr>
            <a:endParaRPr lang="en-US" sz="2800" dirty="0">
              <a:latin typeface="Arial" panose="020B0604020202020204" pitchFamily="34" charset="0"/>
              <a:cs typeface="Arial" panose="020B0604020202020204" pitchFamily="34" charset="0"/>
            </a:endParaRPr>
          </a:p>
          <a:p>
            <a:pPr marL="0" indent="0">
              <a:buNone/>
            </a:pPr>
            <a:endParaRPr lang="en-US" sz="2800" dirty="0" smtClean="0">
              <a:latin typeface="Arial" panose="020B0604020202020204" pitchFamily="34" charset="0"/>
              <a:cs typeface="Arial" panose="020B0604020202020204" pitchFamily="34" charset="0"/>
            </a:endParaRPr>
          </a:p>
          <a:p>
            <a:pPr marL="0" indent="0">
              <a:buNone/>
            </a:pPr>
            <a:endParaRPr lang="en-IN" sz="2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5818" y="4309423"/>
            <a:ext cx="5014792" cy="2487881"/>
          </a:xfrm>
          <a:prstGeom prst="rect">
            <a:avLst/>
          </a:prstGeom>
        </p:spPr>
      </p:pic>
    </p:spTree>
    <p:extLst>
      <p:ext uri="{BB962C8B-B14F-4D97-AF65-F5344CB8AC3E}">
        <p14:creationId xmlns:p14="http://schemas.microsoft.com/office/powerpoint/2010/main" val="8542038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844"/>
            <a:ext cx="8534400" cy="1507067"/>
          </a:xfrm>
        </p:spPr>
        <p:txBody>
          <a:bodyPr>
            <a:normAutofit fontScale="90000"/>
          </a:bodyPr>
          <a:lstStyle/>
          <a:p>
            <a:r>
              <a:rPr lang="en-US" dirty="0">
                <a:solidFill>
                  <a:schemeClr val="bg1"/>
                </a:solidFill>
              </a:rPr>
              <a:t>The Role of Technology in Smart Water </a:t>
            </a:r>
            <a:r>
              <a:rPr lang="en-US" dirty="0" smtClean="0">
                <a:solidFill>
                  <a:schemeClr val="bg1"/>
                </a:solidFill>
              </a:rPr>
              <a:t>Management :</a:t>
            </a:r>
            <a:r>
              <a:rPr lang="en-US" dirty="0">
                <a:solidFill>
                  <a:schemeClr val="bg1"/>
                </a:solidFill>
              </a:rPr>
              <a:t/>
            </a:r>
            <a:br>
              <a:rPr lang="en-US" dirty="0">
                <a:solidFill>
                  <a:schemeClr val="bg1"/>
                </a:solidFill>
              </a:rPr>
            </a:br>
            <a:endParaRPr lang="en-IN" dirty="0">
              <a:solidFill>
                <a:schemeClr val="bg1"/>
              </a:solidFill>
            </a:endParaRPr>
          </a:p>
        </p:txBody>
      </p:sp>
      <p:sp>
        <p:nvSpPr>
          <p:cNvPr id="3" name="Content Placeholder 2"/>
          <p:cNvSpPr>
            <a:spLocks noGrp="1"/>
          </p:cNvSpPr>
          <p:nvPr>
            <p:ph idx="1"/>
          </p:nvPr>
        </p:nvSpPr>
        <p:spPr>
          <a:xfrm>
            <a:off x="363578" y="433162"/>
            <a:ext cx="10822978" cy="6315261"/>
          </a:xfrm>
        </p:spPr>
        <p:txBody>
          <a:bodyPr>
            <a:normAutofit/>
          </a:bodyPr>
          <a:lstStyle/>
          <a:p>
            <a:endParaRPr lang="en-US" sz="2400" dirty="0" smtClean="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Technology </a:t>
            </a:r>
            <a:r>
              <a:rPr lang="en-US" sz="2400" dirty="0">
                <a:latin typeface="Arial" panose="020B0604020202020204" pitchFamily="34" charset="0"/>
                <a:cs typeface="Arial" panose="020B0604020202020204" pitchFamily="34" charset="0"/>
              </a:rPr>
              <a:t>plays a crucial role in smart water management. By utilizing advanced sensors and data analytics, we can monitor water usage and identify areas for improvement. For example, smart irrigation systems can automatically adjust watering schedules based on weather patterns and soil moisture levels, reducing waste and saving resources.</a:t>
            </a:r>
          </a:p>
          <a:p>
            <a:r>
              <a:rPr lang="en-US" sz="2400" dirty="0">
                <a:latin typeface="Arial" panose="020B0604020202020204" pitchFamily="34" charset="0"/>
                <a:cs typeface="Arial" panose="020B0604020202020204" pitchFamily="34" charset="0"/>
              </a:rPr>
              <a:t>In addition, technology can help us better understand and manage our water supply. Remote sensing technologies allow us to track water quality and quantity in real-time, while predictive modeling tools can help us anticipate changes in water availability and plan accordingly.</a:t>
            </a:r>
          </a:p>
          <a:p>
            <a:endParaRPr lang="en-US" sz="2400" dirty="0" smtClean="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a:p>
            <a:endParaRPr lang="en-US" sz="2400" dirty="0" smtClean="0">
              <a:latin typeface="Arial" panose="020B0604020202020204" pitchFamily="34" charset="0"/>
              <a:cs typeface="Arial" panose="020B0604020202020204" pitchFamily="34" charset="0"/>
            </a:endParaRPr>
          </a:p>
          <a:p>
            <a:pPr marL="0" indent="0">
              <a:buNone/>
            </a:pPr>
            <a:endParaRPr lang="en-IN" sz="24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7702" y="4887049"/>
            <a:ext cx="4615543" cy="1970951"/>
          </a:xfrm>
          <a:prstGeom prst="rect">
            <a:avLst/>
          </a:prstGeom>
        </p:spPr>
      </p:pic>
    </p:spTree>
    <p:extLst>
      <p:ext uri="{BB962C8B-B14F-4D97-AF65-F5344CB8AC3E}">
        <p14:creationId xmlns:p14="http://schemas.microsoft.com/office/powerpoint/2010/main" val="10022132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78469"/>
            <a:ext cx="8534400" cy="1507067"/>
          </a:xfrm>
        </p:spPr>
        <p:txBody>
          <a:bodyPr/>
          <a:lstStyle/>
          <a:p>
            <a:r>
              <a:rPr lang="en-US" dirty="0" smtClean="0">
                <a:solidFill>
                  <a:schemeClr val="bg1"/>
                </a:solidFill>
              </a:rPr>
              <a:t>Conclusion :</a:t>
            </a:r>
            <a:endParaRPr lang="en-IN" dirty="0">
              <a:solidFill>
                <a:schemeClr val="bg1"/>
              </a:solidFill>
            </a:endParaRPr>
          </a:p>
        </p:txBody>
      </p:sp>
      <p:sp>
        <p:nvSpPr>
          <p:cNvPr id="3" name="Content Placeholder 2"/>
          <p:cNvSpPr>
            <a:spLocks noGrp="1"/>
          </p:cNvSpPr>
          <p:nvPr>
            <p:ph idx="1"/>
          </p:nvPr>
        </p:nvSpPr>
        <p:spPr>
          <a:xfrm>
            <a:off x="1515485" y="1030185"/>
            <a:ext cx="8534400" cy="3615267"/>
          </a:xfrm>
        </p:spPr>
        <p:txBody>
          <a:bodyPr>
            <a:normAutofit/>
          </a:bodyPr>
          <a:lstStyle/>
          <a:p>
            <a:pPr marL="0" indent="0">
              <a:buNone/>
            </a:pPr>
            <a:r>
              <a:rPr lang="en-US" sz="2800" dirty="0" smtClean="0">
                <a:latin typeface="Arial" panose="020B0604020202020204" pitchFamily="34" charset="0"/>
                <a:cs typeface="Arial" panose="020B0604020202020204" pitchFamily="34" charset="0"/>
              </a:rPr>
              <a:t>In </a:t>
            </a:r>
            <a:r>
              <a:rPr lang="en-US" sz="2800" dirty="0">
                <a:latin typeface="Arial" panose="020B0604020202020204" pitchFamily="34" charset="0"/>
                <a:cs typeface="Arial" panose="020B0604020202020204" pitchFamily="34" charset="0"/>
              </a:rPr>
              <a:t>conclusion, smart water management is crucial for the future of our planet. By implementing efficient practices and utilizing technology, we can ensure that we have enough water resources to sustain life and support economic development.</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6158376"/>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112</TotalTime>
  <Words>325</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 Unicode MS</vt:lpstr>
      <vt:lpstr>Algerian</vt:lpstr>
      <vt:lpstr>Arial</vt:lpstr>
      <vt:lpstr>Century Gothic</vt:lpstr>
      <vt:lpstr>Wingdings</vt:lpstr>
      <vt:lpstr>Wingdings 3</vt:lpstr>
      <vt:lpstr>Slice</vt:lpstr>
      <vt:lpstr>Smart water management</vt:lpstr>
      <vt:lpstr>               Here we bring mobile application for water management system in rural and urban areas as we know that there are many problems are facing in rural areas related to canal supply of water for irrigation no arrangement of water within particular distance areas like no wells ,no hands pumps ,no canals ,no ponds . So with this app people will directly communicate with the government officials and similarly in urban areas we have seen that the water scarcity problem in happening now a days and like water distribution management problems            </vt:lpstr>
      <vt:lpstr>The importance of smart water management : </vt:lpstr>
      <vt:lpstr>Examples of smart water management :</vt:lpstr>
      <vt:lpstr>The Role of Technology in Smart Water Management : </vt:lpstr>
      <vt:lpstr>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water management</dc:title>
  <dc:creator>admin</dc:creator>
  <cp:lastModifiedBy>admin</cp:lastModifiedBy>
  <cp:revision>11</cp:revision>
  <dcterms:created xsi:type="dcterms:W3CDTF">2023-10-04T08:31:58Z</dcterms:created>
  <dcterms:modified xsi:type="dcterms:W3CDTF">2023-10-04T10:24:42Z</dcterms:modified>
</cp:coreProperties>
</file>