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DE20-577B-4836-97EA-F154E8181562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71EC52E-0F4B-4D41-964E-7F4F5695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6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DE20-577B-4836-97EA-F154E8181562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71EC52E-0F4B-4D41-964E-7F4F5695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8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DE20-577B-4836-97EA-F154E8181562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71EC52E-0F4B-4D41-964E-7F4F5695C3B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05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DE20-577B-4836-97EA-F154E8181562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1EC52E-0F4B-4D41-964E-7F4F5695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82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DE20-577B-4836-97EA-F154E8181562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1EC52E-0F4B-4D41-964E-7F4F5695C3B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4584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DE20-577B-4836-97EA-F154E8181562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1EC52E-0F4B-4D41-964E-7F4F5695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37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DE20-577B-4836-97EA-F154E8181562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C52E-0F4B-4D41-964E-7F4F5695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95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DE20-577B-4836-97EA-F154E8181562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C52E-0F4B-4D41-964E-7F4F5695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5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DE20-577B-4836-97EA-F154E8181562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C52E-0F4B-4D41-964E-7F4F5695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2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DE20-577B-4836-97EA-F154E8181562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71EC52E-0F4B-4D41-964E-7F4F5695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7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DE20-577B-4836-97EA-F154E8181562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71EC52E-0F4B-4D41-964E-7F4F5695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5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DE20-577B-4836-97EA-F154E8181562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71EC52E-0F4B-4D41-964E-7F4F5695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4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DE20-577B-4836-97EA-F154E8181562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C52E-0F4B-4D41-964E-7F4F5695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DE20-577B-4836-97EA-F154E8181562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C52E-0F4B-4D41-964E-7F4F5695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DE20-577B-4836-97EA-F154E8181562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C52E-0F4B-4D41-964E-7F4F5695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DE20-577B-4836-97EA-F154E8181562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1EC52E-0F4B-4D41-964E-7F4F5695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8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7DE20-577B-4836-97EA-F154E8181562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71EC52E-0F4B-4D41-964E-7F4F5695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1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7577" y="412847"/>
            <a:ext cx="8915399" cy="1074761"/>
          </a:xfrm>
        </p:spPr>
        <p:txBody>
          <a:bodyPr/>
          <a:lstStyle/>
          <a:p>
            <a:r>
              <a:rPr lang="en-US" dirty="0" smtClean="0"/>
              <a:t>Java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7577" y="1542201"/>
            <a:ext cx="8915399" cy="4544704"/>
          </a:xfrm>
        </p:spPr>
        <p:txBody>
          <a:bodyPr/>
          <a:lstStyle/>
          <a:p>
            <a:r>
              <a:rPr lang="en-US" sz="2400" b="1" u="sng" dirty="0" smtClean="0"/>
              <a:t>Main Features of java 8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Lambda Expressions</a:t>
            </a:r>
          </a:p>
          <a:p>
            <a:r>
              <a:rPr lang="en-US" dirty="0" smtClean="0"/>
              <a:t>            1. Functional Interfaces  </a:t>
            </a:r>
          </a:p>
          <a:p>
            <a:r>
              <a:rPr lang="en-US" dirty="0"/>
              <a:t> </a:t>
            </a:r>
            <a:r>
              <a:rPr lang="en-US" dirty="0" smtClean="0"/>
              <a:t>           2. Existing functional interfaces</a:t>
            </a:r>
          </a:p>
          <a:p>
            <a:r>
              <a:rPr lang="en-US" dirty="0"/>
              <a:t> </a:t>
            </a:r>
            <a:r>
              <a:rPr lang="en-US" dirty="0" smtClean="0"/>
              <a:t>           3. New functional interfaces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Streams</a:t>
            </a:r>
          </a:p>
          <a:p>
            <a:r>
              <a:rPr lang="en-US" dirty="0"/>
              <a:t> </a:t>
            </a:r>
            <a:r>
              <a:rPr lang="en-US" dirty="0" smtClean="0"/>
              <a:t>           1. How to get a stream from collection</a:t>
            </a:r>
          </a:p>
          <a:p>
            <a:r>
              <a:rPr lang="en-US" dirty="0"/>
              <a:t> </a:t>
            </a:r>
            <a:r>
              <a:rPr lang="en-US" dirty="0" smtClean="0"/>
              <a:t>           2. Processing the stream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Method Reference ( :: Operator )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7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117" y="24529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5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</a:t>
            </a:r>
            <a:endParaRPr lang="en-US" sz="5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000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US" dirty="0"/>
              <a:t>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10519"/>
            <a:ext cx="9079624" cy="3777622"/>
          </a:xfrm>
        </p:spPr>
        <p:txBody>
          <a:bodyPr>
            <a:normAutofit/>
          </a:bodyPr>
          <a:lstStyle/>
          <a:p>
            <a:r>
              <a:rPr lang="en-US" b="1" u="sng" dirty="0"/>
              <a:t>Functional </a:t>
            </a:r>
            <a:r>
              <a:rPr lang="en-US" b="1" u="sng" dirty="0" smtClean="0"/>
              <a:t>Interfaces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Functional interface is an interface that contains only one abstract method.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 :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00B050"/>
                </a:solidFill>
              </a:rPr>
              <a:t>@</a:t>
            </a:r>
            <a:r>
              <a:rPr lang="en-US" dirty="0">
                <a:solidFill>
                  <a:srgbClr val="00B050"/>
                </a:solidFill>
              </a:rPr>
              <a:t>FunctionalInterface</a:t>
            </a:r>
          </a:p>
          <a:p>
            <a:pPr marL="0" indent="0">
              <a:buNone/>
            </a:pPr>
            <a:r>
              <a:rPr lang="en-US" b="1" dirty="0" smtClean="0"/>
              <a:t>      public </a:t>
            </a:r>
            <a:r>
              <a:rPr lang="en-US" b="1" dirty="0"/>
              <a:t>interface Runnable {</a:t>
            </a:r>
          </a:p>
          <a:p>
            <a:pPr marL="0" indent="0">
              <a:buNone/>
            </a:pPr>
            <a:r>
              <a:rPr lang="en-US" b="1" dirty="0" smtClean="0"/>
              <a:t>              public </a:t>
            </a:r>
            <a:r>
              <a:rPr lang="en-US" b="1" dirty="0"/>
              <a:t>abstract void run();</a:t>
            </a:r>
          </a:p>
          <a:p>
            <a:pPr marL="0" indent="0">
              <a:buNone/>
            </a:pPr>
            <a:r>
              <a:rPr lang="en-US" dirty="0" smtClean="0"/>
              <a:t>       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6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functional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Runnable Interface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/>
              <a:t>- public abstract void run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Comparator Interface</a:t>
            </a:r>
          </a:p>
          <a:p>
            <a:pPr marL="0" indent="0">
              <a:buNone/>
            </a:pPr>
            <a:r>
              <a:rPr lang="en-US" dirty="0" smtClean="0"/>
              <a:t>            - </a:t>
            </a:r>
            <a:r>
              <a:rPr lang="fr-FR" dirty="0" smtClean="0"/>
              <a:t>int compare(T o1, T o2);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18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359" y="618697"/>
            <a:ext cx="4139134" cy="5741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Example 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public class </a:t>
            </a:r>
            <a:r>
              <a:rPr lang="en-US" sz="1400" dirty="0" err="1"/>
              <a:t>LambdaDemo</a:t>
            </a:r>
            <a:r>
              <a:rPr lang="en-US" sz="1400" dirty="0"/>
              <a:t> {</a:t>
            </a:r>
          </a:p>
          <a:p>
            <a:pPr marL="0" indent="0">
              <a:buNone/>
            </a:pPr>
            <a:r>
              <a:rPr lang="en-US" sz="1400" dirty="0" smtClean="0"/>
              <a:t>       public </a:t>
            </a:r>
            <a:r>
              <a:rPr lang="en-US" sz="1400" dirty="0"/>
              <a:t>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pPr marL="0" indent="0">
              <a:buNone/>
            </a:pPr>
            <a:r>
              <a:rPr lang="en-US" sz="1400" dirty="0"/>
              <a:t>       Thread t=new </a:t>
            </a:r>
            <a:r>
              <a:rPr lang="en-US" sz="1400" dirty="0" smtClean="0"/>
              <a:t>Thread(new Runnable() {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@</a:t>
            </a:r>
            <a:r>
              <a:rPr lang="en-US" sz="1400" dirty="0"/>
              <a:t>Override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public </a:t>
            </a:r>
            <a:r>
              <a:rPr lang="en-US" sz="1400" dirty="0"/>
              <a:t>void run() {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System.out.println(“run method");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}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});</a:t>
            </a:r>
          </a:p>
          <a:p>
            <a:pPr marL="0" indent="0">
              <a:buNone/>
            </a:pPr>
            <a:r>
              <a:rPr lang="en-US" sz="1400" dirty="0"/>
              <a:t>       </a:t>
            </a:r>
            <a:r>
              <a:rPr lang="en-US" sz="1400" dirty="0" smtClean="0"/>
              <a:t>      </a:t>
            </a:r>
            <a:r>
              <a:rPr lang="en-US" sz="1400" dirty="0" err="1" smtClean="0"/>
              <a:t>t.start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	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81683" y="1821975"/>
            <a:ext cx="4873839" cy="276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public class </a:t>
            </a:r>
            <a:r>
              <a:rPr lang="en-US" sz="1400" dirty="0" err="1"/>
              <a:t>LambdaDemo</a:t>
            </a:r>
            <a:r>
              <a:rPr lang="en-US" sz="1400" dirty="0"/>
              <a:t> {</a:t>
            </a:r>
          </a:p>
          <a:p>
            <a:pPr marL="0" indent="0">
              <a:buNone/>
            </a:pPr>
            <a:r>
              <a:rPr lang="en-US" sz="1400" dirty="0" smtClean="0"/>
              <a:t>       public </a:t>
            </a:r>
            <a:r>
              <a:rPr lang="en-US" sz="1400" dirty="0"/>
              <a:t>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pPr marL="0" indent="0">
              <a:buNone/>
            </a:pPr>
            <a:r>
              <a:rPr lang="en-US" sz="1400" dirty="0"/>
              <a:t>       Thread t=new Thread(()-&gt; {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System.out.println(“</a:t>
            </a:r>
            <a:r>
              <a:rPr lang="en-US" sz="1400" dirty="0"/>
              <a:t>run </a:t>
            </a:r>
            <a:r>
              <a:rPr lang="en-US" sz="1400" dirty="0" smtClean="0"/>
              <a:t>method”);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});</a:t>
            </a:r>
          </a:p>
          <a:p>
            <a:pPr marL="0" indent="0">
              <a:buNone/>
            </a:pPr>
            <a:r>
              <a:rPr lang="en-US" sz="1400" dirty="0"/>
              <a:t>       </a:t>
            </a:r>
            <a:r>
              <a:rPr lang="en-US" sz="1400" dirty="0" smtClean="0"/>
              <a:t>       </a:t>
            </a:r>
            <a:r>
              <a:rPr lang="en-US" sz="1400" dirty="0" err="1" smtClean="0"/>
              <a:t>t.start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	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291618" y="3004644"/>
            <a:ext cx="627797" cy="48463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9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1.8 </a:t>
            </a:r>
            <a:r>
              <a:rPr lang="en-US" dirty="0"/>
              <a:t>functional interfaces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378634"/>
            <a:ext cx="3779740" cy="2785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java.util.function</a:t>
            </a:r>
            <a:r>
              <a:rPr lang="en-US" b="1" dirty="0" smtClean="0"/>
              <a:t> – Package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u="sng" dirty="0" smtClean="0"/>
              <a:t>Predicate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@</a:t>
            </a:r>
            <a:r>
              <a:rPr lang="en-US" dirty="0" smtClean="0">
                <a:solidFill>
                  <a:srgbClr val="00B050"/>
                </a:solidFill>
              </a:rPr>
              <a:t>FunctionalInterface</a:t>
            </a:r>
          </a:p>
          <a:p>
            <a:pPr marL="0" indent="0">
              <a:buNone/>
            </a:pPr>
            <a:r>
              <a:rPr lang="en-US" dirty="0" smtClean="0"/>
              <a:t>public interface Predicate&lt;T&gt; {</a:t>
            </a:r>
          </a:p>
          <a:p>
            <a:pPr marL="0" indent="0">
              <a:buNone/>
            </a:pPr>
            <a:r>
              <a:rPr lang="en-US" dirty="0" smtClean="0"/>
              <a:t>           </a:t>
            </a:r>
            <a:r>
              <a:rPr lang="en-US" dirty="0" err="1"/>
              <a:t>boolean</a:t>
            </a:r>
            <a:r>
              <a:rPr lang="en-US" dirty="0"/>
              <a:t> test(T t);</a:t>
            </a:r>
          </a:p>
          <a:p>
            <a:pPr marL="0" indent="0">
              <a:buNone/>
            </a:pPr>
            <a:r>
              <a:rPr lang="en-US" dirty="0" smtClean="0"/>
              <a:t> }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48768" y="2107812"/>
            <a:ext cx="4205099" cy="2056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/>
              <a:t>Function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>
                <a:solidFill>
                  <a:srgbClr val="00B050"/>
                </a:solidFill>
              </a:rPr>
              <a:t>@FunctionalInterface</a:t>
            </a:r>
          </a:p>
          <a:p>
            <a:pPr marL="0" indent="0">
              <a:buNone/>
            </a:pPr>
            <a:r>
              <a:rPr lang="en-US" dirty="0"/>
              <a:t>public interface Function&lt;T, R&gt;{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    public </a:t>
            </a:r>
            <a:r>
              <a:rPr lang="en-US" dirty="0"/>
              <a:t>R apply(T t);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89413" y="4267424"/>
            <a:ext cx="4205099" cy="2193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/>
              <a:t>Consumer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>
                <a:solidFill>
                  <a:srgbClr val="00B050"/>
                </a:solidFill>
              </a:rPr>
              <a:t>@FunctionalInterface</a:t>
            </a:r>
          </a:p>
          <a:p>
            <a:pPr marL="0" indent="0">
              <a:buNone/>
            </a:pPr>
            <a:r>
              <a:rPr lang="en-US" dirty="0"/>
              <a:t>public interface Consumer&lt;T&gt;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void </a:t>
            </a:r>
            <a:r>
              <a:rPr lang="en-US" dirty="0"/>
              <a:t>accept(T 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048768" y="4267424"/>
            <a:ext cx="4205099" cy="2024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/>
              <a:t>Supplier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@FunctionalInterface</a:t>
            </a:r>
          </a:p>
          <a:p>
            <a:pPr marL="0" indent="0">
              <a:buNone/>
            </a:pPr>
            <a:r>
              <a:rPr lang="en-US" dirty="0"/>
              <a:t>public interface Supplier&lt;T&gt; {</a:t>
            </a:r>
          </a:p>
          <a:p>
            <a:pPr marL="0" indent="0">
              <a:buNone/>
            </a:pPr>
            <a:r>
              <a:rPr lang="en-US" dirty="0" smtClean="0"/>
              <a:t>         T </a:t>
            </a:r>
            <a:r>
              <a:rPr lang="en-US" dirty="0"/>
              <a:t>get();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903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678" y="1560394"/>
            <a:ext cx="8915400" cy="493594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java.util.stream</a:t>
            </a:r>
            <a:endParaRPr lang="en-US" b="1" dirty="0" smtClean="0"/>
          </a:p>
          <a:p>
            <a:r>
              <a:rPr lang="en-US" b="1" dirty="0"/>
              <a:t>How to get a stream from </a:t>
            </a:r>
            <a:r>
              <a:rPr lang="en-US" b="1" dirty="0" smtClean="0"/>
              <a:t>collection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u="sng" dirty="0" smtClean="0"/>
              <a:t>Collection interface </a:t>
            </a:r>
          </a:p>
          <a:p>
            <a:pPr marL="0" indent="0">
              <a:buNone/>
            </a:pPr>
            <a:r>
              <a:rPr lang="en-US" dirty="0"/>
              <a:t> default Stream&lt;E&gt; stream() {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StreamSupport.stream</a:t>
            </a:r>
            <a:r>
              <a:rPr lang="en-US" dirty="0"/>
              <a:t>(</a:t>
            </a:r>
            <a:r>
              <a:rPr lang="en-US" dirty="0" err="1"/>
              <a:t>spliterator</a:t>
            </a:r>
            <a:r>
              <a:rPr lang="en-US" dirty="0"/>
              <a:t>(), false);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 </a:t>
            </a:r>
            <a:r>
              <a:rPr lang="en-US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List&lt;Integer&gt; list=new ArrayList&lt;&gt;();</a:t>
            </a:r>
          </a:p>
          <a:p>
            <a:pPr marL="0" indent="0">
              <a:buNone/>
            </a:pPr>
            <a:r>
              <a:rPr lang="en-US" dirty="0" smtClean="0"/>
              <a:t>Stream&lt;Integer&gt; </a:t>
            </a:r>
            <a:r>
              <a:rPr lang="en-US" dirty="0" err="1" smtClean="0"/>
              <a:t>streamList</a:t>
            </a:r>
            <a:r>
              <a:rPr lang="en-US" dirty="0" smtClean="0"/>
              <a:t>=</a:t>
            </a:r>
            <a:r>
              <a:rPr lang="en-US" dirty="0" err="1" smtClean="0"/>
              <a:t>list.stream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203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392098"/>
            <a:ext cx="8911687" cy="1280890"/>
          </a:xfrm>
        </p:spPr>
        <p:txBody>
          <a:bodyPr/>
          <a:lstStyle/>
          <a:p>
            <a:r>
              <a:rPr lang="en-US" dirty="0"/>
              <a:t>Processing the stream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18147"/>
            <a:ext cx="8492770" cy="3185614"/>
          </a:xfrm>
        </p:spPr>
        <p:txBody>
          <a:bodyPr>
            <a:normAutofit/>
          </a:bodyPr>
          <a:lstStyle/>
          <a:p>
            <a:r>
              <a:rPr lang="en-US" dirty="0" smtClean="0"/>
              <a:t>Stream Interface methods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 filter  </a:t>
            </a:r>
          </a:p>
          <a:p>
            <a:pPr marL="0" indent="0">
              <a:buNone/>
            </a:pPr>
            <a:r>
              <a:rPr lang="en-US" dirty="0"/>
              <a:t>             Stream&lt;T&gt; filter(Predicate&lt;? super T&gt; predicate);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 min and max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fr-FR" dirty="0" err="1" smtClean="0"/>
              <a:t>Optional</a:t>
            </a:r>
            <a:r>
              <a:rPr lang="fr-FR" dirty="0" smtClean="0"/>
              <a:t>&lt;T</a:t>
            </a:r>
            <a:r>
              <a:rPr lang="fr-FR" dirty="0"/>
              <a:t>&gt; min(</a:t>
            </a:r>
            <a:r>
              <a:rPr lang="fr-FR" dirty="0" err="1"/>
              <a:t>Comparator</a:t>
            </a:r>
            <a:r>
              <a:rPr lang="fr-FR" dirty="0"/>
              <a:t>&lt;? super T&gt; </a:t>
            </a:r>
            <a:r>
              <a:rPr lang="fr-FR" dirty="0" err="1"/>
              <a:t>comparator</a:t>
            </a:r>
            <a:r>
              <a:rPr lang="fr-FR" dirty="0" smtClean="0"/>
              <a:t>);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       </a:t>
            </a:r>
            <a:r>
              <a:rPr lang="fr-FR" dirty="0" err="1"/>
              <a:t>Optional</a:t>
            </a:r>
            <a:r>
              <a:rPr lang="fr-FR" dirty="0"/>
              <a:t>&lt;T&gt; </a:t>
            </a:r>
            <a:r>
              <a:rPr lang="fr-FR" dirty="0" smtClean="0"/>
              <a:t>max(</a:t>
            </a:r>
            <a:r>
              <a:rPr lang="fr-FR" dirty="0" err="1" smtClean="0"/>
              <a:t>Comparator</a:t>
            </a:r>
            <a:r>
              <a:rPr lang="fr-FR" dirty="0"/>
              <a:t>&lt;? super T&gt; </a:t>
            </a:r>
            <a:r>
              <a:rPr lang="fr-FR" dirty="0" err="1"/>
              <a:t>comparator</a:t>
            </a:r>
            <a:r>
              <a:rPr lang="fr-FR" dirty="0" smtClean="0"/>
              <a:t>);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 map</a:t>
            </a:r>
          </a:p>
          <a:p>
            <a:pPr marL="0" indent="0">
              <a:buNone/>
            </a:pPr>
            <a:r>
              <a:rPr lang="en-US" dirty="0"/>
              <a:t>             Stream&lt;R&gt; map(Function&lt;? super T, ? extends R&gt; mapper);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27964" y="4148919"/>
            <a:ext cx="3524985" cy="2015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89212" y="4746008"/>
            <a:ext cx="8670192" cy="2015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</a:t>
            </a:r>
            <a:r>
              <a:rPr lang="en-US" dirty="0" smtClean="0"/>
              <a:t>ilter</a:t>
            </a:r>
          </a:p>
          <a:p>
            <a:pPr marL="0" indent="0">
              <a:buNone/>
            </a:pPr>
            <a:r>
              <a:rPr lang="en-US" dirty="0" smtClean="0"/>
              <a:t>     Stream&lt;Integer&gt; </a:t>
            </a:r>
            <a:r>
              <a:rPr lang="en-US" dirty="0" err="1" smtClean="0"/>
              <a:t>eNum</a:t>
            </a:r>
            <a:r>
              <a:rPr lang="en-US" dirty="0" smtClean="0"/>
              <a:t>=</a:t>
            </a:r>
            <a:r>
              <a:rPr lang="en-US" dirty="0" err="1" smtClean="0"/>
              <a:t>streamList.filter</a:t>
            </a:r>
            <a:r>
              <a:rPr lang="en-US" dirty="0" smtClean="0"/>
              <a:t>(n-&gt;n%2==0);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//predicate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eNum.forEach</a:t>
            </a:r>
            <a:r>
              <a:rPr lang="en-US" dirty="0" smtClean="0"/>
              <a:t>(n-&gt;System.out.println(n));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//print values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40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4711" y="624110"/>
            <a:ext cx="9129902" cy="1280890"/>
          </a:xfrm>
        </p:spPr>
        <p:txBody>
          <a:bodyPr/>
          <a:lstStyle/>
          <a:p>
            <a:r>
              <a:rPr lang="en-US" dirty="0"/>
              <a:t>Processing the </a:t>
            </a:r>
            <a:r>
              <a:rPr lang="en-US" dirty="0" smtClean="0"/>
              <a:t>stream….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9051" y="1724166"/>
            <a:ext cx="9908274" cy="4881350"/>
          </a:xfrm>
        </p:spPr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in</a:t>
            </a:r>
          </a:p>
          <a:p>
            <a:pPr marL="0" indent="0">
              <a:buNone/>
            </a:pPr>
            <a:r>
              <a:rPr lang="en-US" dirty="0"/>
              <a:t>List&lt;Integer&gt; list=</a:t>
            </a:r>
            <a:r>
              <a:rPr lang="en-US" dirty="0" err="1"/>
              <a:t>Arrays.</a:t>
            </a:r>
            <a:r>
              <a:rPr lang="en-US" i="1" dirty="0" err="1"/>
              <a:t>asList</a:t>
            </a:r>
            <a:r>
              <a:rPr lang="en-US" i="1" dirty="0"/>
              <a:t>(30,5,10,15,20,25</a:t>
            </a:r>
            <a:r>
              <a:rPr lang="en-US" i="1" dirty="0" smtClean="0"/>
              <a:t>);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//Getting the stream</a:t>
            </a:r>
            <a:endParaRPr lang="en-U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Stream&lt;Integer</a:t>
            </a:r>
            <a:r>
              <a:rPr lang="en-US" dirty="0"/>
              <a:t>&gt; </a:t>
            </a:r>
            <a:r>
              <a:rPr lang="en-US" dirty="0" err="1"/>
              <a:t>myStream</a:t>
            </a:r>
            <a:r>
              <a:rPr lang="en-US" dirty="0"/>
              <a:t>=</a:t>
            </a:r>
            <a:r>
              <a:rPr lang="en-US" dirty="0" err="1"/>
              <a:t>list.stream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//find min value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pt-BR" dirty="0"/>
              <a:t>Optional&lt;Integer&gt; min=myStream.min((n1,n2)-&gt;(n1&lt;n2)?-1:(n1&gt;n2)?1:0</a:t>
            </a:r>
            <a:r>
              <a:rPr lang="pt-BR" dirty="0" smtClean="0"/>
              <a:t>); </a:t>
            </a:r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//Comparator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if(</a:t>
            </a:r>
            <a:r>
              <a:rPr lang="en-US" dirty="0" err="1" smtClean="0"/>
              <a:t>min.isPresent</a:t>
            </a:r>
            <a:r>
              <a:rPr lang="en-US" dirty="0"/>
              <a:t>()) {</a:t>
            </a:r>
          </a:p>
          <a:p>
            <a:pPr marL="0" indent="0">
              <a:buNone/>
            </a:pPr>
            <a:r>
              <a:rPr lang="en-US" dirty="0"/>
              <a:t>      System.out.println("</a:t>
            </a:r>
            <a:r>
              <a:rPr lang="en-US" dirty="0" err="1"/>
              <a:t>Mininum</a:t>
            </a:r>
            <a:r>
              <a:rPr lang="en-US" dirty="0"/>
              <a:t> value : "+</a:t>
            </a:r>
            <a:r>
              <a:rPr lang="en-US" dirty="0" err="1"/>
              <a:t>min.get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978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Reference ( :: Operator )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92405"/>
            <a:ext cx="8915400" cy="43217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Example 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List&lt;Integer</a:t>
            </a:r>
            <a:r>
              <a:rPr lang="en-US" dirty="0"/>
              <a:t>&gt; list=</a:t>
            </a:r>
            <a:r>
              <a:rPr lang="en-US" dirty="0" err="1"/>
              <a:t>Arrays.asList</a:t>
            </a:r>
            <a:r>
              <a:rPr lang="en-US" dirty="0"/>
              <a:t>(30,5,10,15,20,25);	</a:t>
            </a:r>
          </a:p>
          <a:p>
            <a:pPr marL="0" indent="0">
              <a:buNone/>
            </a:pPr>
            <a:r>
              <a:rPr lang="en-US" dirty="0"/>
              <a:t> 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//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converting list to streams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Stream&lt;Integer</a:t>
            </a:r>
            <a:r>
              <a:rPr lang="en-US" dirty="0"/>
              <a:t>&gt; </a:t>
            </a:r>
            <a:r>
              <a:rPr lang="en-US" dirty="0" err="1"/>
              <a:t>myStream</a:t>
            </a:r>
            <a:r>
              <a:rPr lang="en-US" dirty="0"/>
              <a:t>=</a:t>
            </a:r>
            <a:r>
              <a:rPr lang="en-US" dirty="0" err="1"/>
              <a:t>list.stream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//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find max value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   Optional&lt;Integer</a:t>
            </a:r>
            <a:r>
              <a:rPr lang="en-US" dirty="0" smtClean="0"/>
              <a:t>&gt; max=</a:t>
            </a:r>
            <a:r>
              <a:rPr lang="en-US" dirty="0" err="1" smtClean="0"/>
              <a:t>myStream.max</a:t>
            </a:r>
            <a:r>
              <a:rPr lang="en-US" dirty="0" smtClean="0"/>
              <a:t>(Integer::compare);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//Comparator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if(</a:t>
            </a:r>
            <a:r>
              <a:rPr lang="en-US" dirty="0" err="1" smtClean="0"/>
              <a:t>max.isPresent</a:t>
            </a:r>
            <a:r>
              <a:rPr lang="en-US" dirty="0"/>
              <a:t>())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   System.out.println</a:t>
            </a:r>
            <a:r>
              <a:rPr lang="en-US" dirty="0"/>
              <a:t>("Max value : "+</a:t>
            </a:r>
            <a:r>
              <a:rPr lang="en-US" dirty="0" err="1"/>
              <a:t>max.get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4419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148</TotalTime>
  <Words>396</Words>
  <Application>Microsoft Office PowerPoint</Application>
  <PresentationFormat>Widescreen</PresentationFormat>
  <Paragraphs>123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Wisp</vt:lpstr>
      <vt:lpstr>Java 8</vt:lpstr>
      <vt:lpstr>Lambda Expressions</vt:lpstr>
      <vt:lpstr>Existing functional interfaces</vt:lpstr>
      <vt:lpstr>PowerPoint Presentation</vt:lpstr>
      <vt:lpstr>Java 1.8 functional interfaces </vt:lpstr>
      <vt:lpstr>Streams </vt:lpstr>
      <vt:lpstr>Processing the stream </vt:lpstr>
      <vt:lpstr>Processing the stream….</vt:lpstr>
      <vt:lpstr>Method Reference ( :: Operator )  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</dc:title>
  <dc:creator>vijay mohan</dc:creator>
  <cp:lastModifiedBy>vijay mohan</cp:lastModifiedBy>
  <cp:revision>80</cp:revision>
  <dcterms:created xsi:type="dcterms:W3CDTF">2018-11-06T08:06:47Z</dcterms:created>
  <dcterms:modified xsi:type="dcterms:W3CDTF">2018-11-06T10:40:31Z</dcterms:modified>
</cp:coreProperties>
</file>