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Quantum-AI Integrated Robotic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Investor Pitch Deck</a:t>
            </a:r>
          </a:p>
          <a:p>
            <a:r>
              <a:t>Bhadale IT Innovations Pvt. Ltd.</a:t>
            </a:r>
          </a:p>
          <a:p>
            <a:r>
              <a:t>Dr. Vijay Mohire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and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Lead: Dr. Vijay Mohire (Bhadale IT Innovations)</a:t>
            </a:r>
          </a:p>
          <a:p>
            <a:r>
              <a:t>• Collaborators: To be finalized (academic + industry)</a:t>
            </a:r>
          </a:p>
          <a:p/>
          <a:p>
            <a:r>
              <a:t>Risks:</a:t>
            </a:r>
          </a:p>
          <a:p>
            <a:r>
              <a:t>• Quantum hardware instability → fallback AI</a:t>
            </a:r>
          </a:p>
          <a:p>
            <a:r>
              <a:t>• Integration delays → modular roadmap</a:t>
            </a:r>
          </a:p>
          <a:p>
            <a:r>
              <a:t>• Adoption lag → pilot deployment strategy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Dr. Vijay Mohire</a:t>
            </a:r>
          </a:p>
          <a:p>
            <a:r>
              <a:t>Email: contact@bhadaleit.com</a:t>
            </a:r>
          </a:p>
          <a:p>
            <a:r>
              <a:t>Website: https://www.bhadaleit.com/</a:t>
            </a:r>
          </a:p>
          <a:p>
            <a:r>
              <a:t>LinkedIn: https://www.linkedin.com/in/vijaymohire/</a:t>
            </a:r>
          </a:p>
          <a:p/>
          <a:p>
            <a:r>
              <a:t>We invite strategic partners and investors to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hybrid Quantum-AI platform for intelligent robotics</a:t>
            </a:r>
          </a:p>
          <a:p>
            <a:r>
              <a:t>• Targets domestic, industrial, and safety applications</a:t>
            </a:r>
          </a:p>
          <a:p>
            <a:r>
              <a:t>• Combines QPU, GPU/NPU, and classical simulation fallback</a:t>
            </a:r>
          </a:p>
          <a:p>
            <a:r>
              <a:t>• Modular, scalable, and commercially viable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Current AI-based robots struggle with adaptability</a:t>
            </a:r>
          </a:p>
          <a:p>
            <a:r>
              <a:t>• Real-time learning and robustness are limited</a:t>
            </a:r>
          </a:p>
          <a:p>
            <a:r>
              <a:t>• High compute energy demand on edge devices</a:t>
            </a:r>
          </a:p>
          <a:p>
            <a:r>
              <a:t>• Quantum potential underutilized in robotics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Quantum-enhanced decision systems</a:t>
            </a:r>
          </a:p>
          <a:p>
            <a:r>
              <a:t>• Edge-deployable AI models (e.g., QSNN)</a:t>
            </a:r>
          </a:p>
          <a:p>
            <a:r>
              <a:t>• Hybrid co-processing and fallback control</a:t>
            </a:r>
          </a:p>
          <a:p>
            <a:r>
              <a:t>• Real-world testbed: humanoid robot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and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Quantum Spiking Neural Networks (QSNN)</a:t>
            </a:r>
          </a:p>
          <a:p>
            <a:r>
              <a:t>• QPU-GPU-classical hybrid architecture</a:t>
            </a:r>
          </a:p>
          <a:p>
            <a:r>
              <a:t>• Simulator fallback for resilience</a:t>
            </a:r>
          </a:p>
          <a:p>
            <a:r>
              <a:t>• Inspired by cognitive control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Global robotics market &gt; $250B by 2030</a:t>
            </a:r>
          </a:p>
          <a:p>
            <a:r>
              <a:t>• Growing demand in:</a:t>
            </a:r>
          </a:p>
          <a:p>
            <a:r>
              <a:t>  - Smart homes</a:t>
            </a:r>
          </a:p>
          <a:p>
            <a:r>
              <a:t>  - Industrial automation</a:t>
            </a:r>
          </a:p>
          <a:p>
            <a:r>
              <a:t>  - Defense &amp; disaster response</a:t>
            </a:r>
          </a:p>
          <a:p>
            <a:r>
              <a:t>• Early mover advantage in QAI Robotics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Quantum-Classical Co-Processor</a:t>
            </a:r>
          </a:p>
          <a:p>
            <a:r>
              <a:t>• Spiking Neural Nets + Classical AI</a:t>
            </a:r>
          </a:p>
          <a:p>
            <a:r>
              <a:t>• Sensor Input → QAI Core → Actuation</a:t>
            </a:r>
          </a:p>
          <a:p>
            <a:r>
              <a:t>• Command Layer for tasks</a:t>
            </a:r>
          </a:p>
          <a:p/>
          <a:p>
            <a:r>
              <a:t>[Insert diagram in final version]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TRL Progression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TRL 3: PoC (6 months)</a:t>
            </a:r>
          </a:p>
          <a:p>
            <a:r>
              <a:t>• TRL 4: Bench Integration (12 months)</a:t>
            </a:r>
          </a:p>
          <a:p>
            <a:r>
              <a:t>• TRL 5: Simulated Robot Demo (18 months)</a:t>
            </a:r>
          </a:p>
          <a:p>
            <a:r>
              <a:t>• TRL 6: Real-world Pilot (30 months)</a:t>
            </a:r>
          </a:p>
          <a:p/>
          <a:p>
            <a:r>
              <a:t>[Insert GANTT chart if needed]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and 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Project Budget: €250,000</a:t>
            </a:r>
          </a:p>
          <a:p>
            <a:r>
              <a:t>• Usage:</a:t>
            </a:r>
          </a:p>
          <a:p>
            <a:r>
              <a:t>  - Personnel: €100K</a:t>
            </a:r>
          </a:p>
          <a:p>
            <a:r>
              <a:t>  - QPU Credits: €50K</a:t>
            </a:r>
          </a:p>
          <a:p>
            <a:r>
              <a:t>  - Hardware &amp; Testing: €75K</a:t>
            </a:r>
          </a:p>
          <a:p>
            <a:r>
              <a:t>  - Travel &amp; Ops: €25K</a:t>
            </a:r>
          </a:p>
          <a:p/>
          <a:p>
            <a:r>
              <a:t>• Ask: €250K seed funding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