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QAI Products &amp; Services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Bhadale IT Innovations Pvt. Ltd.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Mission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Vision: To pioneer Quantum-AI powered hubs, products, and services that modernize industries and societies with secure, intelligent, and scalable platforms.</a:t>
            </a:r>
          </a:p>
          <a:p>
            <a:pPr>
              <a:defRPr sz="1400"/>
            </a:pPr>
            <a:r>
              <a:t>Mission: To deliver a universal, modular hub ecosystem that integrates classical, AI, and quantum technologies for research, modernization, and enterprise-scale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Anchors of the Roadmap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t>Hub/Center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Roadmap Role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QAI Research Hub (CoE)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Repository of research, disruptive innovation, applied AR for upgrading legacy systems into QAI-ready platforms.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Feeds Applied Research &amp; Disruptive Innovation roadmap phases.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QAI IT Hub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Middleware backbone: integrates platforms, runtimes, APIs, libraries, domains, and quantum protocols.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Enables modernization, migration, integration, provides runtime middleware, API hubs, and simulation tools.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Roadmap Steps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097280"/>
          <a:ext cx="8686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>
                      <a:r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Anchors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Foundation &amp; Charter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0–6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Establish Program Office, TRL baselines, Hub Core sandbox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Program charters, Hub Core skeleton, inventory of legacy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IEEE 15288, NIST RMF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QAI IT Hub Core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MVP &amp; Acceleration Kits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6–12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MVPs integrated with Hub Core 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MVP pilots, Hub APIs, initial Solution Café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SAFe PI Planning, 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Viable Products repo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Modernization Tracks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12–18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ERP/ICS-OT modernization via Hub Core +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Modernized ERP, ICS/OT secured infra, Hub Core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ITIL4, IEC 62443, NIST CSF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IT Hub Core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Applied Research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12–24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Launch CoE research (QAI Research Hub), integrate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Research outputs, disruptive prototypes, Hub-based AR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IEEE/ACM, Horizon Europe 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QAI Research Hub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Disruptive Innovation Tracks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18–30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Develop quantum internet, 6G, blind QC via Hub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Disruptive prototypes, beyond-2030 tech docs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ISO 56000, ISO/IEC 42010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IT Hub Core + AR links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NexGen Enterprise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18–36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Hub Core at enterprise/national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QAI ERP integrated, Hub-as-a-Service, national data centers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SAFe LPM, Industry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NexGen Enterprises repo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Global Compliance &amp;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24–48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Certify Hub-based solutions (ISO/NIST/IEC)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Certified Hub servers/clients, compliance kits, global rollout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ISO 27001/27701, GDPR, CCPA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Compliance Frameworks repo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Objectives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Hub Role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Universal QAI 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a universal middleware for quantum + classical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Hub Core as central runtime + libraries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OR-Driven Modernization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 Ops Research to optimize migration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Hub Core integrates OR models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Secure Quantum Internet 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Blind QC, teleportation, dense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Hub Core as quantum comms backbone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Enterprise/National Hubs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Scale to enterprises, datacenters, GovTech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Hub Core as modular server + Solution Café client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Diagram – QAI Hub Ecosystem</a:t>
            </a:r>
          </a:p>
        </p:txBody>
      </p:sp>
      <p:pic>
        <p:nvPicPr>
          <p:cNvPr id="3" name="Picture 2" descr="QAI_Hub_2D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120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