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94" r:id="rId4"/>
    <p:sldId id="301" r:id="rId5"/>
    <p:sldId id="280" r:id="rId6"/>
    <p:sldId id="296" r:id="rId7"/>
    <p:sldId id="299" r:id="rId8"/>
    <p:sldId id="292" r:id="rId9"/>
    <p:sldId id="300" r:id="rId10"/>
    <p:sldId id="29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643" y="3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CoHo</a:t>
            </a:r>
            <a:r>
              <a:rPr lang="en-US" dirty="0"/>
              <a:t> Club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iva Code Sticker by base2">
            <a:extLst>
              <a:ext uri="{FF2B5EF4-FFF2-40B4-BE49-F238E27FC236}">
                <a16:creationId xmlns:a16="http://schemas.microsoft.com/office/drawing/2014/main" id="{A3CCE99E-2CBC-CAA8-982F-C159C202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79" y="1316155"/>
            <a:ext cx="5503175" cy="55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28" y="2586887"/>
            <a:ext cx="5988319" cy="16842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531" y="3783564"/>
            <a:ext cx="4169664" cy="1337512"/>
          </a:xfrm>
        </p:spPr>
        <p:txBody>
          <a:bodyPr/>
          <a:lstStyle/>
          <a:p>
            <a:r>
              <a:rPr lang="en-US" sz="4000" b="1" dirty="0"/>
              <a:t>-</a:t>
            </a:r>
            <a:r>
              <a:rPr lang="en-US" sz="4000" b="1" dirty="0" err="1"/>
              <a:t>CoHo</a:t>
            </a:r>
            <a:r>
              <a:rPr lang="en-US" sz="4000" b="1" dirty="0"/>
              <a:t> CREW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22" y="1283253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237869"/>
            <a:ext cx="5693664" cy="3122168"/>
          </a:xfrm>
        </p:spPr>
        <p:txBody>
          <a:bodyPr/>
          <a:lstStyle/>
          <a:p>
            <a:r>
              <a:rPr lang="en-US" dirty="0"/>
              <a:t>Introduction to Web Development </a:t>
            </a:r>
          </a:p>
          <a:p>
            <a:r>
              <a:rPr lang="en-US" dirty="0"/>
              <a:t>Introduction to HTML</a:t>
            </a:r>
          </a:p>
          <a:p>
            <a:r>
              <a:rPr lang="en-US" dirty="0"/>
              <a:t>Structure of HTML</a:t>
            </a:r>
          </a:p>
          <a:p>
            <a:r>
              <a:rPr lang="en-US" dirty="0"/>
              <a:t>​Main heading (h1 element)</a:t>
            </a:r>
          </a:p>
          <a:p>
            <a:r>
              <a:rPr lang="en-US" dirty="0"/>
              <a:t>Paragraph (p element)</a:t>
            </a:r>
          </a:p>
          <a:p>
            <a:r>
              <a:rPr lang="en-US" dirty="0"/>
              <a:t>​Button (button elements)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accent3">
                <a:lumMod val="89000"/>
              </a:schemeClr>
            </a:gs>
            <a:gs pos="100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ecome A Web Developer In 2023 [Complete Guide]">
            <a:extLst>
              <a:ext uri="{FF2B5EF4-FFF2-40B4-BE49-F238E27FC236}">
                <a16:creationId xmlns:a16="http://schemas.microsoft.com/office/drawing/2014/main" id="{32C251DB-9B7A-4525-4D28-0DBDDD88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82" y="0"/>
            <a:ext cx="77883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">
            <a:extLst>
              <a:ext uri="{FF2B5EF4-FFF2-40B4-BE49-F238E27FC236}">
                <a16:creationId xmlns:a16="http://schemas.microsoft.com/office/drawing/2014/main" id="{555EEF2E-14D2-1B43-D1E3-0082254C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77" y="-123249"/>
            <a:ext cx="12328477" cy="6951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3CDC4-B7A1-3253-5462-0A7B34FD5202}"/>
              </a:ext>
            </a:extLst>
          </p:cNvPr>
          <p:cNvSpPr txBox="1"/>
          <p:nvPr/>
        </p:nvSpPr>
        <p:spPr>
          <a:xfrm>
            <a:off x="418532" y="3234519"/>
            <a:ext cx="26977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What is web development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How website works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Front end and Back 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Code editor</a:t>
            </a:r>
            <a:endParaRPr lang="en-A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2E066-393B-A60A-6F01-CF2C5436FC0D}"/>
              </a:ext>
            </a:extLst>
          </p:cNvPr>
          <p:cNvSpPr txBox="1"/>
          <p:nvPr/>
        </p:nvSpPr>
        <p:spPr>
          <a:xfrm>
            <a:off x="6553200" y="220387"/>
            <a:ext cx="524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FRONT END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JAVA 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A039-5A93-DAC1-3040-02C1F7BD96D6}"/>
              </a:ext>
            </a:extLst>
          </p:cNvPr>
          <p:cNvSpPr txBox="1"/>
          <p:nvPr/>
        </p:nvSpPr>
        <p:spPr>
          <a:xfrm>
            <a:off x="9280478" y="2634354"/>
            <a:ext cx="227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PACKAGE MANAGERS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BUILD TOOLS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VERSION CONTROL</a:t>
            </a:r>
          </a:p>
          <a:p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7CA19-242A-A6E3-F076-08948922C6FB}"/>
              </a:ext>
            </a:extLst>
          </p:cNvPr>
          <p:cNvSpPr txBox="1"/>
          <p:nvPr/>
        </p:nvSpPr>
        <p:spPr>
          <a:xfrm>
            <a:off x="4430973" y="55637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4EEA6-181A-5620-3F57-D837F6266A1A}"/>
              </a:ext>
            </a:extLst>
          </p:cNvPr>
          <p:cNvSpPr txBox="1"/>
          <p:nvPr/>
        </p:nvSpPr>
        <p:spPr>
          <a:xfrm flipH="1">
            <a:off x="4203510" y="5471404"/>
            <a:ext cx="242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BACK END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JAVA SCRIPT FRAMEWORK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DATABASE </a:t>
            </a:r>
            <a:endParaRPr lang="en-A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2EF75-BDFA-EF43-244A-8A3BB8BB977F}"/>
              </a:ext>
            </a:extLst>
          </p:cNvPr>
          <p:cNvSpPr txBox="1"/>
          <p:nvPr/>
        </p:nvSpPr>
        <p:spPr>
          <a:xfrm>
            <a:off x="0" y="118281"/>
            <a:ext cx="398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ROAD MAP TO FUTURE</a:t>
            </a:r>
            <a:endParaRPr lang="en-AE" sz="2400" b="1" dirty="0"/>
          </a:p>
        </p:txBody>
      </p:sp>
    </p:spTree>
    <p:extLst>
      <p:ext uri="{BB962C8B-B14F-4D97-AF65-F5344CB8AC3E}">
        <p14:creationId xmlns:p14="http://schemas.microsoft.com/office/powerpoint/2010/main" val="35191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588" y="814226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89" y="1974376"/>
            <a:ext cx="8716370" cy="476761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– [ Hyper Text Markup Language 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building block of webpages.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HTML is the </a:t>
            </a:r>
            <a:r>
              <a:rPr lang="en-US" sz="200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language in which most websites are written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Lat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HTML is used to create pages and make them functional.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2AE2-98B3-F44F-5AEB-98DF596A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68599"/>
            <a:ext cx="10671048" cy="768096"/>
          </a:xfrm>
        </p:spPr>
        <p:txBody>
          <a:bodyPr/>
          <a:lstStyle/>
          <a:p>
            <a:r>
              <a:rPr lang="en-US" dirty="0"/>
              <a:t>Structure of HTML 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28471-34F3-4064-6191-5E4D3F8E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9E9A8-65C9-26FA-3BC5-86B060220CDD}"/>
              </a:ext>
            </a:extLst>
          </p:cNvPr>
          <p:cNvSpPr txBox="1"/>
          <p:nvPr/>
        </p:nvSpPr>
        <p:spPr>
          <a:xfrm>
            <a:off x="4229540" y="2408055"/>
            <a:ext cx="9198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    &lt;head&gt;</a:t>
            </a:r>
          </a:p>
          <a:p>
            <a:r>
              <a:rPr lang="en-US" dirty="0"/>
              <a:t>              &lt;title&gt;FIRST WEBPAGE&lt;/title&gt;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           &lt;body&gt;</a:t>
            </a:r>
          </a:p>
          <a:p>
            <a:r>
              <a:rPr lang="en-US" dirty="0"/>
              <a:t>                    &lt;h1&gt; welcome&lt;/h1&gt;</a:t>
            </a:r>
          </a:p>
          <a:p>
            <a:r>
              <a:rPr lang="en-US" dirty="0"/>
              <a:t>                     &lt;p&gt;hello…..&lt;/p&gt;</a:t>
            </a:r>
          </a:p>
          <a:p>
            <a:r>
              <a:rPr lang="en-US" dirty="0"/>
              <a:t>      &lt;/body&gt;</a:t>
            </a:r>
          </a:p>
          <a:p>
            <a:r>
              <a:rPr lang="en-US" dirty="0"/>
              <a:t>&lt;/html&gt;</a:t>
            </a:r>
            <a:endParaRPr lang="en-A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7A551-F454-89E4-FB16-C55D4C5C259D}"/>
              </a:ext>
            </a:extLst>
          </p:cNvPr>
          <p:cNvCxnSpPr>
            <a:cxnSpLocks/>
          </p:cNvCxnSpPr>
          <p:nvPr/>
        </p:nvCxnSpPr>
        <p:spPr>
          <a:xfrm>
            <a:off x="3266388" y="2565779"/>
            <a:ext cx="96315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96945F-3694-D904-917E-E64E2EEE807D}"/>
              </a:ext>
            </a:extLst>
          </p:cNvPr>
          <p:cNvSpPr txBox="1"/>
          <p:nvPr/>
        </p:nvSpPr>
        <p:spPr>
          <a:xfrm flipH="1">
            <a:off x="1610567" y="2227609"/>
            <a:ext cx="199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Document type </a:t>
            </a:r>
            <a:endParaRPr lang="en-AE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B35A90-F5C5-1E72-DE2D-B1B034B806AB}"/>
              </a:ext>
            </a:extLst>
          </p:cNvPr>
          <p:cNvCxnSpPr>
            <a:cxnSpLocks/>
          </p:cNvCxnSpPr>
          <p:nvPr/>
        </p:nvCxnSpPr>
        <p:spPr>
          <a:xfrm flipH="1">
            <a:off x="8469984" y="3120622"/>
            <a:ext cx="2040903" cy="254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07FB61-91D2-F978-BC37-EBC465C2F4FB}"/>
              </a:ext>
            </a:extLst>
          </p:cNvPr>
          <p:cNvSpPr txBox="1"/>
          <p:nvPr/>
        </p:nvSpPr>
        <p:spPr>
          <a:xfrm>
            <a:off x="9700181" y="2743305"/>
            <a:ext cx="27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Title of webpage </a:t>
            </a:r>
            <a:endParaRPr lang="en-A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FAC531-2D78-401E-02F7-0DD9F116E967}"/>
              </a:ext>
            </a:extLst>
          </p:cNvPr>
          <p:cNvCxnSpPr>
            <a:cxnSpLocks/>
          </p:cNvCxnSpPr>
          <p:nvPr/>
        </p:nvCxnSpPr>
        <p:spPr>
          <a:xfrm flipV="1">
            <a:off x="3398363" y="4265280"/>
            <a:ext cx="1880647" cy="1700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F18F34-C6EF-D258-171A-DB67D6108F47}"/>
              </a:ext>
            </a:extLst>
          </p:cNvPr>
          <p:cNvCxnSpPr>
            <a:cxnSpLocks/>
          </p:cNvCxnSpPr>
          <p:nvPr/>
        </p:nvCxnSpPr>
        <p:spPr>
          <a:xfrm>
            <a:off x="3365369" y="4435311"/>
            <a:ext cx="2036190" cy="1225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B333AA-C2B9-825E-7EC5-2494D4B189B9}"/>
              </a:ext>
            </a:extLst>
          </p:cNvPr>
          <p:cNvSpPr txBox="1"/>
          <p:nvPr/>
        </p:nvSpPr>
        <p:spPr>
          <a:xfrm flipH="1">
            <a:off x="621792" y="4350295"/>
            <a:ext cx="26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Tags (which are placed inside the body).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424537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0" y="935736"/>
            <a:ext cx="6766560" cy="768096"/>
          </a:xfrm>
        </p:spPr>
        <p:txBody>
          <a:bodyPr/>
          <a:lstStyle/>
          <a:p>
            <a:r>
              <a:rPr lang="en-US" dirty="0"/>
              <a:t>HTML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7" y="2360017"/>
            <a:ext cx="6947074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HTML heading are defined using  </a:t>
            </a:r>
            <a:r>
              <a:rPr lang="en-US" sz="2000" b="1" dirty="0"/>
              <a:t>&lt;h1&gt; to &lt;h6&gt; 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&lt;h1&gt; defines the most important heading whereas &lt;h6&gt; defines least important heading.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</a:t>
            </a:r>
            <a:r>
              <a:rPr lang="en-US" sz="2000" dirty="0">
                <a:sym typeface="Wingdings" panose="05000000000000000000" pitchFamily="2" charset="2"/>
              </a:rPr>
              <a:t>   &lt;h1&gt; Header &lt;/h1&gt;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1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0" y="935736"/>
            <a:ext cx="6766560" cy="768096"/>
          </a:xfrm>
        </p:spPr>
        <p:txBody>
          <a:bodyPr/>
          <a:lstStyle/>
          <a:p>
            <a:r>
              <a:rPr lang="en-US" dirty="0"/>
              <a:t>HTML PARAGRAPH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2360016"/>
            <a:ext cx="6885938" cy="32196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HTML paragraph are defined using  &lt;p&gt;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Paragraph always starts in a new line , browser automatically adds white spaces before and after a paragraph.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</a:t>
            </a:r>
            <a:r>
              <a:rPr lang="en-US" sz="2000" dirty="0">
                <a:sym typeface="Wingdings" panose="05000000000000000000" pitchFamily="2" charset="2"/>
              </a:rPr>
              <a:t>   &lt;body&gt;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         &lt;p&gt; Welcome to coho club &lt;/p&gt;</a:t>
            </a:r>
          </a:p>
          <a:p>
            <a:r>
              <a:rPr lang="en-US" sz="2000" dirty="0">
                <a:sym typeface="Wingdings" panose="05000000000000000000" pitchFamily="2" charset="2"/>
              </a:rPr>
              <a:t>               &lt;/body&gt;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0" y="935736"/>
            <a:ext cx="6766560" cy="768096"/>
          </a:xfrm>
        </p:spPr>
        <p:txBody>
          <a:bodyPr/>
          <a:lstStyle/>
          <a:p>
            <a:r>
              <a:rPr lang="en-US" dirty="0"/>
              <a:t>HTML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18" y="2241736"/>
            <a:ext cx="6947074" cy="2700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02C8F"/>
                </a:solidFill>
                <a:latin typeface="Amasis MT Pro" panose="020B0604020202020204" pitchFamily="18" charset="0"/>
              </a:rPr>
              <a:t>HTML button is defined using  </a:t>
            </a:r>
            <a:r>
              <a:rPr lang="en-US" sz="2000" dirty="0">
                <a:solidFill>
                  <a:srgbClr val="FF0000"/>
                </a:solidFill>
                <a:latin typeface="Amasis MT Pro" panose="020B0604020202020204" pitchFamily="18" charset="0"/>
              </a:rPr>
              <a:t>&lt;button&gt;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02C8F"/>
              </a:solidFill>
              <a:latin typeface="Amasis MT Pro" panose="020B0604020202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C8F"/>
                </a:solidFill>
                <a:effectLst/>
                <a:latin typeface="Amasis MT Pro" panose="020B0604020202020204" pitchFamily="18" charset="0"/>
              </a:rPr>
              <a:t>The &lt;button&gt; tag is used to create a clickable button within HTML form on your webpage. You can put content like text or image within the &lt;button&gt; tag.</a:t>
            </a:r>
            <a:endParaRPr lang="en-US" sz="2000" dirty="0">
              <a:solidFill>
                <a:srgbClr val="202C8F"/>
              </a:solidFill>
              <a:latin typeface="Amasis MT Pro" panose="020B0604020202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02C8F"/>
              </a:solidFill>
              <a:latin typeface="Amasis MT Pro" panose="020B0604020202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02C8F"/>
                </a:solidFill>
                <a:latin typeface="Amasis MT Pro" panose="020B0604020202020204" pitchFamily="18" charset="0"/>
              </a:rPr>
              <a:t>Ex</a:t>
            </a:r>
            <a:r>
              <a:rPr lang="en-US" sz="2000" dirty="0">
                <a:solidFill>
                  <a:srgbClr val="202C8F"/>
                </a:solidFill>
                <a:latin typeface="Amasis MT Pro" panose="020B0604020202020204" pitchFamily="18" charset="0"/>
                <a:sym typeface="Wingdings" panose="05000000000000000000" pitchFamily="2" charset="2"/>
              </a:rPr>
              <a:t>   &lt;button&gt; click here &lt;/button&gt;</a:t>
            </a:r>
            <a:endParaRPr lang="en-US" sz="2000" dirty="0">
              <a:solidFill>
                <a:srgbClr val="202C8F"/>
              </a:solidFill>
              <a:latin typeface="Amasis MT Pro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{974D41CF-FC6E-413C-B2C3-4AC1ADC286E5}tf78438558_win32</Template>
  <TotalTime>249</TotalTime>
  <Words>345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</vt:lpstr>
      <vt:lpstr>Arial</vt:lpstr>
      <vt:lpstr>Arial Black</vt:lpstr>
      <vt:lpstr>Courier New</vt:lpstr>
      <vt:lpstr>Lato</vt:lpstr>
      <vt:lpstr>Sabon Next LT</vt:lpstr>
      <vt:lpstr>Verdana</vt:lpstr>
      <vt:lpstr>Wingdings</vt:lpstr>
      <vt:lpstr>Office Theme</vt:lpstr>
      <vt:lpstr>Web development</vt:lpstr>
      <vt:lpstr>AGENDA</vt:lpstr>
      <vt:lpstr>PowerPoint Presentation</vt:lpstr>
      <vt:lpstr>PowerPoint Presentation</vt:lpstr>
      <vt:lpstr>Introduction</vt:lpstr>
      <vt:lpstr>Structure of HTML </vt:lpstr>
      <vt:lpstr>HTML heading</vt:lpstr>
      <vt:lpstr>HTML PARAGRAPH</vt:lpstr>
      <vt:lpstr>HTML button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subject/>
  <dc:creator>BHARGAVI REDDY</dc:creator>
  <cp:lastModifiedBy>BHARGAVI REDDY</cp:lastModifiedBy>
  <cp:revision>4</cp:revision>
  <dcterms:created xsi:type="dcterms:W3CDTF">2023-03-31T08:23:03Z</dcterms:created>
  <dcterms:modified xsi:type="dcterms:W3CDTF">2023-04-03T18:14:47Z</dcterms:modified>
</cp:coreProperties>
</file>