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8A6FEA-971C-4A74-A054-97ECFAF1F2B2}" v="48" dt="2022-04-04T08:29:59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y vs" userId="ee8c674d74b2bfd0" providerId="LiveId" clId="{A08A6FEA-971C-4A74-A054-97ECFAF1F2B2}"/>
    <pc:docChg chg="undo custSel addSld modSld">
      <pc:chgData name="Akshay vs" userId="ee8c674d74b2bfd0" providerId="LiveId" clId="{A08A6FEA-971C-4A74-A054-97ECFAF1F2B2}" dt="2022-04-04T08:30:53.365" v="759"/>
      <pc:docMkLst>
        <pc:docMk/>
      </pc:docMkLst>
      <pc:sldChg chg="addSp delSp modSp new mod setBg modClrScheme chgLayout">
        <pc:chgData name="Akshay vs" userId="ee8c674d74b2bfd0" providerId="LiveId" clId="{A08A6FEA-971C-4A74-A054-97ECFAF1F2B2}" dt="2022-04-04T08:30:39.351" v="756" actId="26606"/>
        <pc:sldMkLst>
          <pc:docMk/>
          <pc:sldMk cId="1443975194" sldId="256"/>
        </pc:sldMkLst>
        <pc:spChg chg="del">
          <ac:chgData name="Akshay vs" userId="ee8c674d74b2bfd0" providerId="LiveId" clId="{A08A6FEA-971C-4A74-A054-97ECFAF1F2B2}" dt="2022-04-04T07:09:43.533" v="1" actId="700"/>
          <ac:spMkLst>
            <pc:docMk/>
            <pc:sldMk cId="1443975194" sldId="256"/>
            <ac:spMk id="2" creationId="{CB3A05A5-EC5C-4583-9CC0-930AE1F6E63A}"/>
          </ac:spMkLst>
        </pc:spChg>
        <pc:spChg chg="del">
          <ac:chgData name="Akshay vs" userId="ee8c674d74b2bfd0" providerId="LiveId" clId="{A08A6FEA-971C-4A74-A054-97ECFAF1F2B2}" dt="2022-04-04T07:09:43.533" v="1" actId="700"/>
          <ac:spMkLst>
            <pc:docMk/>
            <pc:sldMk cId="1443975194" sldId="256"/>
            <ac:spMk id="3" creationId="{FDF4E992-A158-4C47-936E-900E19F556AE}"/>
          </ac:spMkLst>
        </pc:spChg>
        <pc:spChg chg="add mod">
          <ac:chgData name="Akshay vs" userId="ee8c674d74b2bfd0" providerId="LiveId" clId="{A08A6FEA-971C-4A74-A054-97ECFAF1F2B2}" dt="2022-04-04T08:30:39.351" v="756" actId="26606"/>
          <ac:spMkLst>
            <pc:docMk/>
            <pc:sldMk cId="1443975194" sldId="256"/>
            <ac:spMk id="4" creationId="{9CC310D5-07BF-4D2B-9DCD-797EE7176F18}"/>
          </ac:spMkLst>
        </pc:spChg>
        <pc:spChg chg="add del">
          <ac:chgData name="Akshay vs" userId="ee8c674d74b2bfd0" providerId="LiveId" clId="{A08A6FEA-971C-4A74-A054-97ECFAF1F2B2}" dt="2022-04-04T08:30:39.351" v="756" actId="26606"/>
          <ac:spMkLst>
            <pc:docMk/>
            <pc:sldMk cId="1443975194" sldId="256"/>
            <ac:spMk id="9" creationId="{C27D7A02-907B-496F-BA7E-AA3780733CA7}"/>
          </ac:spMkLst>
        </pc:spChg>
        <pc:spChg chg="add del">
          <ac:chgData name="Akshay vs" userId="ee8c674d74b2bfd0" providerId="LiveId" clId="{A08A6FEA-971C-4A74-A054-97ECFAF1F2B2}" dt="2022-04-04T08:30:39.351" v="756" actId="26606"/>
          <ac:spMkLst>
            <pc:docMk/>
            <pc:sldMk cId="1443975194" sldId="256"/>
            <ac:spMk id="11" creationId="{0FBA5268-0AE7-4CAD-9537-D0EB09E76406}"/>
          </ac:spMkLst>
        </pc:spChg>
        <pc:spChg chg="add del">
          <ac:chgData name="Akshay vs" userId="ee8c674d74b2bfd0" providerId="LiveId" clId="{A08A6FEA-971C-4A74-A054-97ECFAF1F2B2}" dt="2022-04-04T08:30:39.351" v="756" actId="26606"/>
          <ac:spMkLst>
            <pc:docMk/>
            <pc:sldMk cId="1443975194" sldId="256"/>
            <ac:spMk id="13" creationId="{088D065B-39DA-4077-B9CF-E489CE4C0169}"/>
          </ac:spMkLst>
        </pc:spChg>
        <pc:spChg chg="add">
          <ac:chgData name="Akshay vs" userId="ee8c674d74b2bfd0" providerId="LiveId" clId="{A08A6FEA-971C-4A74-A054-97ECFAF1F2B2}" dt="2022-04-04T08:30:39.351" v="756" actId="26606"/>
          <ac:spMkLst>
            <pc:docMk/>
            <pc:sldMk cId="1443975194" sldId="256"/>
            <ac:spMk id="18" creationId="{27250CB5-9DDC-48C3-9D2D-C15BFFF4F33D}"/>
          </ac:spMkLst>
        </pc:spChg>
        <pc:spChg chg="add">
          <ac:chgData name="Akshay vs" userId="ee8c674d74b2bfd0" providerId="LiveId" clId="{A08A6FEA-971C-4A74-A054-97ECFAF1F2B2}" dt="2022-04-04T08:30:39.351" v="756" actId="26606"/>
          <ac:spMkLst>
            <pc:docMk/>
            <pc:sldMk cId="1443975194" sldId="256"/>
            <ac:spMk id="20" creationId="{C38FEF35-B9B3-413E-A8C4-9FF5A15A4E73}"/>
          </ac:spMkLst>
        </pc:spChg>
        <pc:spChg chg="add">
          <ac:chgData name="Akshay vs" userId="ee8c674d74b2bfd0" providerId="LiveId" clId="{A08A6FEA-971C-4A74-A054-97ECFAF1F2B2}" dt="2022-04-04T08:30:39.351" v="756" actId="26606"/>
          <ac:spMkLst>
            <pc:docMk/>
            <pc:sldMk cId="1443975194" sldId="256"/>
            <ac:spMk id="22" creationId="{A7ECB318-89A9-43A0-BC79-4B763473F8B3}"/>
          </ac:spMkLst>
        </pc:spChg>
      </pc:sldChg>
      <pc:sldChg chg="addSp delSp modSp new mod setBg modClrScheme chgLayout">
        <pc:chgData name="Akshay vs" userId="ee8c674d74b2bfd0" providerId="LiveId" clId="{A08A6FEA-971C-4A74-A054-97ECFAF1F2B2}" dt="2022-04-04T08:30:45.967" v="757" actId="26606"/>
        <pc:sldMkLst>
          <pc:docMk/>
          <pc:sldMk cId="3116016280" sldId="257"/>
        </pc:sldMkLst>
        <pc:spChg chg="add mod">
          <ac:chgData name="Akshay vs" userId="ee8c674d74b2bfd0" providerId="LiveId" clId="{A08A6FEA-971C-4A74-A054-97ECFAF1F2B2}" dt="2022-04-04T08:30:45.967" v="757" actId="26606"/>
          <ac:spMkLst>
            <pc:docMk/>
            <pc:sldMk cId="3116016280" sldId="257"/>
            <ac:spMk id="2" creationId="{3A624353-9FF3-4D50-B2B1-28A6338B7E0F}"/>
          </ac:spMkLst>
        </pc:spChg>
        <pc:spChg chg="add del">
          <ac:chgData name="Akshay vs" userId="ee8c674d74b2bfd0" providerId="LiveId" clId="{A08A6FEA-971C-4A74-A054-97ECFAF1F2B2}" dt="2022-04-04T08:30:45.967" v="757" actId="26606"/>
          <ac:spMkLst>
            <pc:docMk/>
            <pc:sldMk cId="3116016280" sldId="257"/>
            <ac:spMk id="7" creationId="{C27D7A02-907B-496F-BA7E-AA3780733CA7}"/>
          </ac:spMkLst>
        </pc:spChg>
        <pc:spChg chg="add del">
          <ac:chgData name="Akshay vs" userId="ee8c674d74b2bfd0" providerId="LiveId" clId="{A08A6FEA-971C-4A74-A054-97ECFAF1F2B2}" dt="2022-04-04T08:30:45.967" v="757" actId="26606"/>
          <ac:spMkLst>
            <pc:docMk/>
            <pc:sldMk cId="3116016280" sldId="257"/>
            <ac:spMk id="9" creationId="{0FBA5268-0AE7-4CAD-9537-D0EB09E76406}"/>
          </ac:spMkLst>
        </pc:spChg>
        <pc:spChg chg="add del">
          <ac:chgData name="Akshay vs" userId="ee8c674d74b2bfd0" providerId="LiveId" clId="{A08A6FEA-971C-4A74-A054-97ECFAF1F2B2}" dt="2022-04-04T08:30:45.967" v="757" actId="26606"/>
          <ac:spMkLst>
            <pc:docMk/>
            <pc:sldMk cId="3116016280" sldId="257"/>
            <ac:spMk id="11" creationId="{088D065B-39DA-4077-B9CF-E489CE4C0169}"/>
          </ac:spMkLst>
        </pc:spChg>
        <pc:spChg chg="add">
          <ac:chgData name="Akshay vs" userId="ee8c674d74b2bfd0" providerId="LiveId" clId="{A08A6FEA-971C-4A74-A054-97ECFAF1F2B2}" dt="2022-04-04T08:30:45.967" v="757" actId="26606"/>
          <ac:spMkLst>
            <pc:docMk/>
            <pc:sldMk cId="3116016280" sldId="257"/>
            <ac:spMk id="16" creationId="{A5A17AF5-390C-4187-83D2-18775BF95115}"/>
          </ac:spMkLst>
        </pc:spChg>
        <pc:spChg chg="add">
          <ac:chgData name="Akshay vs" userId="ee8c674d74b2bfd0" providerId="LiveId" clId="{A08A6FEA-971C-4A74-A054-97ECFAF1F2B2}" dt="2022-04-04T08:30:45.967" v="757" actId="26606"/>
          <ac:spMkLst>
            <pc:docMk/>
            <pc:sldMk cId="3116016280" sldId="257"/>
            <ac:spMk id="18" creationId="{D834A81F-427C-4078-8537-551713865D70}"/>
          </ac:spMkLst>
        </pc:spChg>
        <pc:spChg chg="add">
          <ac:chgData name="Akshay vs" userId="ee8c674d74b2bfd0" providerId="LiveId" clId="{A08A6FEA-971C-4A74-A054-97ECFAF1F2B2}" dt="2022-04-04T08:30:45.967" v="757" actId="26606"/>
          <ac:spMkLst>
            <pc:docMk/>
            <pc:sldMk cId="3116016280" sldId="257"/>
            <ac:spMk id="20" creationId="{C2DE409E-0999-4E2E-A25D-376BA555F169}"/>
          </ac:spMkLst>
        </pc:spChg>
      </pc:sldChg>
      <pc:sldChg chg="addSp delSp modSp new mod setBg">
        <pc:chgData name="Akshay vs" userId="ee8c674d74b2bfd0" providerId="LiveId" clId="{A08A6FEA-971C-4A74-A054-97ECFAF1F2B2}" dt="2022-04-04T07:17:05.986" v="117" actId="1076"/>
        <pc:sldMkLst>
          <pc:docMk/>
          <pc:sldMk cId="2073447000" sldId="258"/>
        </pc:sldMkLst>
        <pc:spChg chg="mod">
          <ac:chgData name="Akshay vs" userId="ee8c674d74b2bfd0" providerId="LiveId" clId="{A08A6FEA-971C-4A74-A054-97ECFAF1F2B2}" dt="2022-04-04T07:12:33.393" v="87" actId="1076"/>
          <ac:spMkLst>
            <pc:docMk/>
            <pc:sldMk cId="2073447000" sldId="258"/>
            <ac:spMk id="2" creationId="{6BDEC8D8-18CD-4973-AB4F-4D9EA75A131B}"/>
          </ac:spMkLst>
        </pc:spChg>
        <pc:spChg chg="add">
          <ac:chgData name="Akshay vs" userId="ee8c674d74b2bfd0" providerId="LiveId" clId="{A08A6FEA-971C-4A74-A054-97ECFAF1F2B2}" dt="2022-04-04T07:12:05.849" v="59" actId="26606"/>
          <ac:spMkLst>
            <pc:docMk/>
            <pc:sldMk cId="2073447000" sldId="258"/>
            <ac:spMk id="7" creationId="{C27D7A02-907B-496F-BA7E-AA3780733CA7}"/>
          </ac:spMkLst>
        </pc:spChg>
        <pc:spChg chg="add">
          <ac:chgData name="Akshay vs" userId="ee8c674d74b2bfd0" providerId="LiveId" clId="{A08A6FEA-971C-4A74-A054-97ECFAF1F2B2}" dt="2022-04-04T07:12:05.849" v="59" actId="26606"/>
          <ac:spMkLst>
            <pc:docMk/>
            <pc:sldMk cId="2073447000" sldId="258"/>
            <ac:spMk id="9" creationId="{0FBA5268-0AE7-4CAD-9537-D0EB09E76406}"/>
          </ac:spMkLst>
        </pc:spChg>
        <pc:spChg chg="add">
          <ac:chgData name="Akshay vs" userId="ee8c674d74b2bfd0" providerId="LiveId" clId="{A08A6FEA-971C-4A74-A054-97ECFAF1F2B2}" dt="2022-04-04T07:12:05.849" v="59" actId="26606"/>
          <ac:spMkLst>
            <pc:docMk/>
            <pc:sldMk cId="2073447000" sldId="258"/>
            <ac:spMk id="11" creationId="{088D065B-39DA-4077-B9CF-E489CE4C0169}"/>
          </ac:spMkLst>
        </pc:spChg>
        <pc:picChg chg="add del mod modCrop">
          <ac:chgData name="Akshay vs" userId="ee8c674d74b2bfd0" providerId="LiveId" clId="{A08A6FEA-971C-4A74-A054-97ECFAF1F2B2}" dt="2022-04-04T07:15:46.193" v="109" actId="21"/>
          <ac:picMkLst>
            <pc:docMk/>
            <pc:sldMk cId="2073447000" sldId="258"/>
            <ac:picMk id="4" creationId="{BBD38927-A914-489F-B6B4-22876B808768}"/>
          </ac:picMkLst>
        </pc:picChg>
        <pc:picChg chg="add mod">
          <ac:chgData name="Akshay vs" userId="ee8c674d74b2bfd0" providerId="LiveId" clId="{A08A6FEA-971C-4A74-A054-97ECFAF1F2B2}" dt="2022-04-04T07:17:05.986" v="117" actId="1076"/>
          <ac:picMkLst>
            <pc:docMk/>
            <pc:sldMk cId="2073447000" sldId="258"/>
            <ac:picMk id="6" creationId="{505C0597-86D7-4D98-B435-A61080131379}"/>
          </ac:picMkLst>
        </pc:picChg>
      </pc:sldChg>
      <pc:sldChg chg="addSp delSp modSp new mod setBg">
        <pc:chgData name="Akshay vs" userId="ee8c674d74b2bfd0" providerId="LiveId" clId="{A08A6FEA-971C-4A74-A054-97ECFAF1F2B2}" dt="2022-04-04T07:15:50.958" v="111" actId="1076"/>
        <pc:sldMkLst>
          <pc:docMk/>
          <pc:sldMk cId="246976772" sldId="259"/>
        </pc:sldMkLst>
        <pc:spChg chg="del mod">
          <ac:chgData name="Akshay vs" userId="ee8c674d74b2bfd0" providerId="LiveId" clId="{A08A6FEA-971C-4A74-A054-97ECFAF1F2B2}" dt="2022-04-04T07:14:56.823" v="97" actId="478"/>
          <ac:spMkLst>
            <pc:docMk/>
            <pc:sldMk cId="246976772" sldId="259"/>
            <ac:spMk id="2" creationId="{024905EA-E7ED-4E63-B818-F20EF557D08A}"/>
          </ac:spMkLst>
        </pc:spChg>
        <pc:spChg chg="add">
          <ac:chgData name="Akshay vs" userId="ee8c674d74b2bfd0" providerId="LiveId" clId="{A08A6FEA-971C-4A74-A054-97ECFAF1F2B2}" dt="2022-04-04T07:14:52.402" v="96" actId="26606"/>
          <ac:spMkLst>
            <pc:docMk/>
            <pc:sldMk cId="246976772" sldId="259"/>
            <ac:spMk id="7" creationId="{C27D7A02-907B-496F-BA7E-AA3780733CA7}"/>
          </ac:spMkLst>
        </pc:spChg>
        <pc:spChg chg="add">
          <ac:chgData name="Akshay vs" userId="ee8c674d74b2bfd0" providerId="LiveId" clId="{A08A6FEA-971C-4A74-A054-97ECFAF1F2B2}" dt="2022-04-04T07:14:52.402" v="96" actId="26606"/>
          <ac:spMkLst>
            <pc:docMk/>
            <pc:sldMk cId="246976772" sldId="259"/>
            <ac:spMk id="9" creationId="{0FBA5268-0AE7-4CAD-9537-D0EB09E76406}"/>
          </ac:spMkLst>
        </pc:spChg>
        <pc:spChg chg="add">
          <ac:chgData name="Akshay vs" userId="ee8c674d74b2bfd0" providerId="LiveId" clId="{A08A6FEA-971C-4A74-A054-97ECFAF1F2B2}" dt="2022-04-04T07:14:52.402" v="96" actId="26606"/>
          <ac:spMkLst>
            <pc:docMk/>
            <pc:sldMk cId="246976772" sldId="259"/>
            <ac:spMk id="11" creationId="{088D065B-39DA-4077-B9CF-E489CE4C0169}"/>
          </ac:spMkLst>
        </pc:spChg>
        <pc:picChg chg="add del mod">
          <ac:chgData name="Akshay vs" userId="ee8c674d74b2bfd0" providerId="LiveId" clId="{A08A6FEA-971C-4A74-A054-97ECFAF1F2B2}" dt="2022-04-04T07:15:41.522" v="107" actId="21"/>
          <ac:picMkLst>
            <pc:docMk/>
            <pc:sldMk cId="246976772" sldId="259"/>
            <ac:picMk id="4" creationId="{F7F45946-D6D7-4652-9EB0-6048999C2068}"/>
          </ac:picMkLst>
        </pc:picChg>
        <pc:picChg chg="add mod">
          <ac:chgData name="Akshay vs" userId="ee8c674d74b2bfd0" providerId="LiveId" clId="{A08A6FEA-971C-4A74-A054-97ECFAF1F2B2}" dt="2022-04-04T07:15:50.958" v="111" actId="1076"/>
          <ac:picMkLst>
            <pc:docMk/>
            <pc:sldMk cId="246976772" sldId="259"/>
            <ac:picMk id="8" creationId="{E8B6DC14-2045-47ED-9ACE-A0383AB2A9A3}"/>
          </ac:picMkLst>
        </pc:picChg>
      </pc:sldChg>
      <pc:sldChg chg="addSp delSp modSp new mod setBg">
        <pc:chgData name="Akshay vs" userId="ee8c674d74b2bfd0" providerId="LiveId" clId="{A08A6FEA-971C-4A74-A054-97ECFAF1F2B2}" dt="2022-04-04T07:16:09.332" v="114" actId="732"/>
        <pc:sldMkLst>
          <pc:docMk/>
          <pc:sldMk cId="4057054701" sldId="260"/>
        </pc:sldMkLst>
        <pc:spChg chg="del mod">
          <ac:chgData name="Akshay vs" userId="ee8c674d74b2bfd0" providerId="LiveId" clId="{A08A6FEA-971C-4A74-A054-97ECFAF1F2B2}" dt="2022-04-04T07:15:39.194" v="106" actId="478"/>
          <ac:spMkLst>
            <pc:docMk/>
            <pc:sldMk cId="4057054701" sldId="260"/>
            <ac:spMk id="2" creationId="{FE474AD4-32B5-4D0B-AA56-C4C400805515}"/>
          </ac:spMkLst>
        </pc:spChg>
        <pc:spChg chg="add">
          <ac:chgData name="Akshay vs" userId="ee8c674d74b2bfd0" providerId="LiveId" clId="{A08A6FEA-971C-4A74-A054-97ECFAF1F2B2}" dt="2022-04-04T07:15:36.522" v="105" actId="26606"/>
          <ac:spMkLst>
            <pc:docMk/>
            <pc:sldMk cId="4057054701" sldId="260"/>
            <ac:spMk id="7" creationId="{C27D7A02-907B-496F-BA7E-AA3780733CA7}"/>
          </ac:spMkLst>
        </pc:spChg>
        <pc:spChg chg="add">
          <ac:chgData name="Akshay vs" userId="ee8c674d74b2bfd0" providerId="LiveId" clId="{A08A6FEA-971C-4A74-A054-97ECFAF1F2B2}" dt="2022-04-04T07:15:36.522" v="105" actId="26606"/>
          <ac:spMkLst>
            <pc:docMk/>
            <pc:sldMk cId="4057054701" sldId="260"/>
            <ac:spMk id="9" creationId="{0FBA5268-0AE7-4CAD-9537-D0EB09E76406}"/>
          </ac:spMkLst>
        </pc:spChg>
        <pc:spChg chg="add">
          <ac:chgData name="Akshay vs" userId="ee8c674d74b2bfd0" providerId="LiveId" clId="{A08A6FEA-971C-4A74-A054-97ECFAF1F2B2}" dt="2022-04-04T07:15:36.522" v="105" actId="26606"/>
          <ac:spMkLst>
            <pc:docMk/>
            <pc:sldMk cId="4057054701" sldId="260"/>
            <ac:spMk id="11" creationId="{088D065B-39DA-4077-B9CF-E489CE4C0169}"/>
          </ac:spMkLst>
        </pc:spChg>
        <pc:picChg chg="add mod modCrop">
          <ac:chgData name="Akshay vs" userId="ee8c674d74b2bfd0" providerId="LiveId" clId="{A08A6FEA-971C-4A74-A054-97ECFAF1F2B2}" dt="2022-04-04T07:16:09.332" v="114" actId="732"/>
          <ac:picMkLst>
            <pc:docMk/>
            <pc:sldMk cId="4057054701" sldId="260"/>
            <ac:picMk id="6" creationId="{620657C7-F69B-4ED8-9ECB-0A3984AF7B38}"/>
          </ac:picMkLst>
        </pc:picChg>
      </pc:sldChg>
      <pc:sldChg chg="addSp modSp new mod setBg">
        <pc:chgData name="Akshay vs" userId="ee8c674d74b2bfd0" providerId="LiveId" clId="{A08A6FEA-971C-4A74-A054-97ECFAF1F2B2}" dt="2022-04-04T07:18:22.903" v="145" actId="1076"/>
        <pc:sldMkLst>
          <pc:docMk/>
          <pc:sldMk cId="1826100829" sldId="261"/>
        </pc:sldMkLst>
        <pc:spChg chg="mod">
          <ac:chgData name="Akshay vs" userId="ee8c674d74b2bfd0" providerId="LiveId" clId="{A08A6FEA-971C-4A74-A054-97ECFAF1F2B2}" dt="2022-04-04T07:17:52.989" v="142" actId="1076"/>
          <ac:spMkLst>
            <pc:docMk/>
            <pc:sldMk cId="1826100829" sldId="261"/>
            <ac:spMk id="2" creationId="{7D54273A-0B00-42F4-A282-4350C161F000}"/>
          </ac:spMkLst>
        </pc:spChg>
        <pc:spChg chg="add">
          <ac:chgData name="Akshay vs" userId="ee8c674d74b2bfd0" providerId="LiveId" clId="{A08A6FEA-971C-4A74-A054-97ECFAF1F2B2}" dt="2022-04-04T07:17:29.148" v="119" actId="26606"/>
          <ac:spMkLst>
            <pc:docMk/>
            <pc:sldMk cId="1826100829" sldId="261"/>
            <ac:spMk id="7" creationId="{C27D7A02-907B-496F-BA7E-AA3780733CA7}"/>
          </ac:spMkLst>
        </pc:spChg>
        <pc:spChg chg="add">
          <ac:chgData name="Akshay vs" userId="ee8c674d74b2bfd0" providerId="LiveId" clId="{A08A6FEA-971C-4A74-A054-97ECFAF1F2B2}" dt="2022-04-04T07:17:29.148" v="119" actId="26606"/>
          <ac:spMkLst>
            <pc:docMk/>
            <pc:sldMk cId="1826100829" sldId="261"/>
            <ac:spMk id="9" creationId="{0FBA5268-0AE7-4CAD-9537-D0EB09E76406}"/>
          </ac:spMkLst>
        </pc:spChg>
        <pc:spChg chg="add">
          <ac:chgData name="Akshay vs" userId="ee8c674d74b2bfd0" providerId="LiveId" clId="{A08A6FEA-971C-4A74-A054-97ECFAF1F2B2}" dt="2022-04-04T07:17:29.148" v="119" actId="26606"/>
          <ac:spMkLst>
            <pc:docMk/>
            <pc:sldMk cId="1826100829" sldId="261"/>
            <ac:spMk id="11" creationId="{088D065B-39DA-4077-B9CF-E489CE4C0169}"/>
          </ac:spMkLst>
        </pc:spChg>
        <pc:picChg chg="add mod">
          <ac:chgData name="Akshay vs" userId="ee8c674d74b2bfd0" providerId="LiveId" clId="{A08A6FEA-971C-4A74-A054-97ECFAF1F2B2}" dt="2022-04-04T07:18:22.903" v="145" actId="1076"/>
          <ac:picMkLst>
            <pc:docMk/>
            <pc:sldMk cId="1826100829" sldId="261"/>
            <ac:picMk id="4" creationId="{A3D5B838-55DF-4DFD-8C74-04980974F9D1}"/>
          </ac:picMkLst>
        </pc:picChg>
      </pc:sldChg>
      <pc:sldChg chg="addSp delSp modSp new mod setBg">
        <pc:chgData name="Akshay vs" userId="ee8c674d74b2bfd0" providerId="LiveId" clId="{A08A6FEA-971C-4A74-A054-97ECFAF1F2B2}" dt="2022-04-04T07:18:47.620" v="151" actId="962"/>
        <pc:sldMkLst>
          <pc:docMk/>
          <pc:sldMk cId="52059838" sldId="262"/>
        </pc:sldMkLst>
        <pc:spChg chg="del mod">
          <ac:chgData name="Akshay vs" userId="ee8c674d74b2bfd0" providerId="LiveId" clId="{A08A6FEA-971C-4A74-A054-97ECFAF1F2B2}" dt="2022-04-04T07:18:39.730" v="148" actId="478"/>
          <ac:spMkLst>
            <pc:docMk/>
            <pc:sldMk cId="52059838" sldId="262"/>
            <ac:spMk id="2" creationId="{EF02F084-C6A3-4BF9-9779-CABE5F255CEF}"/>
          </ac:spMkLst>
        </pc:spChg>
        <pc:spChg chg="add">
          <ac:chgData name="Akshay vs" userId="ee8c674d74b2bfd0" providerId="LiveId" clId="{A08A6FEA-971C-4A74-A054-97ECFAF1F2B2}" dt="2022-04-04T07:18:38.230" v="147" actId="26606"/>
          <ac:spMkLst>
            <pc:docMk/>
            <pc:sldMk cId="52059838" sldId="262"/>
            <ac:spMk id="7" creationId="{C27D7A02-907B-496F-BA7E-AA3780733CA7}"/>
          </ac:spMkLst>
        </pc:spChg>
        <pc:spChg chg="add">
          <ac:chgData name="Akshay vs" userId="ee8c674d74b2bfd0" providerId="LiveId" clId="{A08A6FEA-971C-4A74-A054-97ECFAF1F2B2}" dt="2022-04-04T07:18:38.230" v="147" actId="26606"/>
          <ac:spMkLst>
            <pc:docMk/>
            <pc:sldMk cId="52059838" sldId="262"/>
            <ac:spMk id="9" creationId="{0FBA5268-0AE7-4CAD-9537-D0EB09E76406}"/>
          </ac:spMkLst>
        </pc:spChg>
        <pc:spChg chg="add">
          <ac:chgData name="Akshay vs" userId="ee8c674d74b2bfd0" providerId="LiveId" clId="{A08A6FEA-971C-4A74-A054-97ECFAF1F2B2}" dt="2022-04-04T07:18:38.230" v="147" actId="26606"/>
          <ac:spMkLst>
            <pc:docMk/>
            <pc:sldMk cId="52059838" sldId="262"/>
            <ac:spMk id="11" creationId="{088D065B-39DA-4077-B9CF-E489CE4C0169}"/>
          </ac:spMkLst>
        </pc:spChg>
        <pc:picChg chg="add mod">
          <ac:chgData name="Akshay vs" userId="ee8c674d74b2bfd0" providerId="LiveId" clId="{A08A6FEA-971C-4A74-A054-97ECFAF1F2B2}" dt="2022-04-04T07:18:47.620" v="151" actId="962"/>
          <ac:picMkLst>
            <pc:docMk/>
            <pc:sldMk cId="52059838" sldId="262"/>
            <ac:picMk id="4" creationId="{27BAC60A-CBFE-4AE7-8CE5-76EE9D1DC008}"/>
          </ac:picMkLst>
        </pc:picChg>
      </pc:sldChg>
      <pc:sldChg chg="addSp delSp modSp new mod setBg">
        <pc:chgData name="Akshay vs" userId="ee8c674d74b2bfd0" providerId="LiveId" clId="{A08A6FEA-971C-4A74-A054-97ECFAF1F2B2}" dt="2022-04-04T07:21:40.152" v="163" actId="14100"/>
        <pc:sldMkLst>
          <pc:docMk/>
          <pc:sldMk cId="4198235290" sldId="263"/>
        </pc:sldMkLst>
        <pc:spChg chg="del mod">
          <ac:chgData name="Akshay vs" userId="ee8c674d74b2bfd0" providerId="LiveId" clId="{A08A6FEA-971C-4A74-A054-97ECFAF1F2B2}" dt="2022-04-04T07:19:04.478" v="154" actId="478"/>
          <ac:spMkLst>
            <pc:docMk/>
            <pc:sldMk cId="4198235290" sldId="263"/>
            <ac:spMk id="2" creationId="{32311406-5E8B-4C02-9CE6-70C086146465}"/>
          </ac:spMkLst>
        </pc:spChg>
        <pc:spChg chg="add">
          <ac:chgData name="Akshay vs" userId="ee8c674d74b2bfd0" providerId="LiveId" clId="{A08A6FEA-971C-4A74-A054-97ECFAF1F2B2}" dt="2022-04-04T07:19:02.837" v="153" actId="26606"/>
          <ac:spMkLst>
            <pc:docMk/>
            <pc:sldMk cId="4198235290" sldId="263"/>
            <ac:spMk id="7" creationId="{C27D7A02-907B-496F-BA7E-AA3780733CA7}"/>
          </ac:spMkLst>
        </pc:spChg>
        <pc:spChg chg="add">
          <ac:chgData name="Akshay vs" userId="ee8c674d74b2bfd0" providerId="LiveId" clId="{A08A6FEA-971C-4A74-A054-97ECFAF1F2B2}" dt="2022-04-04T07:19:02.837" v="153" actId="26606"/>
          <ac:spMkLst>
            <pc:docMk/>
            <pc:sldMk cId="4198235290" sldId="263"/>
            <ac:spMk id="9" creationId="{0FBA5268-0AE7-4CAD-9537-D0EB09E76406}"/>
          </ac:spMkLst>
        </pc:spChg>
        <pc:spChg chg="add">
          <ac:chgData name="Akshay vs" userId="ee8c674d74b2bfd0" providerId="LiveId" clId="{A08A6FEA-971C-4A74-A054-97ECFAF1F2B2}" dt="2022-04-04T07:19:02.837" v="153" actId="26606"/>
          <ac:spMkLst>
            <pc:docMk/>
            <pc:sldMk cId="4198235290" sldId="263"/>
            <ac:spMk id="11" creationId="{088D065B-39DA-4077-B9CF-E489CE4C0169}"/>
          </ac:spMkLst>
        </pc:spChg>
        <pc:picChg chg="add del mod">
          <ac:chgData name="Akshay vs" userId="ee8c674d74b2bfd0" providerId="LiveId" clId="{A08A6FEA-971C-4A74-A054-97ECFAF1F2B2}" dt="2022-04-04T07:21:30.036" v="160" actId="478"/>
          <ac:picMkLst>
            <pc:docMk/>
            <pc:sldMk cId="4198235290" sldId="263"/>
            <ac:picMk id="4" creationId="{BC820005-62EA-41A4-BE64-891C1A3575DC}"/>
          </ac:picMkLst>
        </pc:picChg>
        <pc:picChg chg="add mod">
          <ac:chgData name="Akshay vs" userId="ee8c674d74b2bfd0" providerId="LiveId" clId="{A08A6FEA-971C-4A74-A054-97ECFAF1F2B2}" dt="2022-04-04T07:21:40.152" v="163" actId="14100"/>
          <ac:picMkLst>
            <pc:docMk/>
            <pc:sldMk cId="4198235290" sldId="263"/>
            <ac:picMk id="6" creationId="{754C6C49-4D29-4339-A315-7E55D064B173}"/>
          </ac:picMkLst>
        </pc:picChg>
      </pc:sldChg>
      <pc:sldChg chg="addSp modSp new mod setBg">
        <pc:chgData name="Akshay vs" userId="ee8c674d74b2bfd0" providerId="LiveId" clId="{A08A6FEA-971C-4A74-A054-97ECFAF1F2B2}" dt="2022-04-04T07:23:30.425" v="196" actId="14100"/>
        <pc:sldMkLst>
          <pc:docMk/>
          <pc:sldMk cId="567050369" sldId="264"/>
        </pc:sldMkLst>
        <pc:spChg chg="mod">
          <ac:chgData name="Akshay vs" userId="ee8c674d74b2bfd0" providerId="LiveId" clId="{A08A6FEA-971C-4A74-A054-97ECFAF1F2B2}" dt="2022-04-04T07:22:24.925" v="192" actId="1076"/>
          <ac:spMkLst>
            <pc:docMk/>
            <pc:sldMk cId="567050369" sldId="264"/>
            <ac:spMk id="2" creationId="{95994D08-5DCF-4C11-96E0-96FA89C16141}"/>
          </ac:spMkLst>
        </pc:spChg>
        <pc:spChg chg="add">
          <ac:chgData name="Akshay vs" userId="ee8c674d74b2bfd0" providerId="LiveId" clId="{A08A6FEA-971C-4A74-A054-97ECFAF1F2B2}" dt="2022-04-04T07:21:50.182" v="165" actId="26606"/>
          <ac:spMkLst>
            <pc:docMk/>
            <pc:sldMk cId="567050369" sldId="264"/>
            <ac:spMk id="7" creationId="{C27D7A02-907B-496F-BA7E-AA3780733CA7}"/>
          </ac:spMkLst>
        </pc:spChg>
        <pc:spChg chg="add">
          <ac:chgData name="Akshay vs" userId="ee8c674d74b2bfd0" providerId="LiveId" clId="{A08A6FEA-971C-4A74-A054-97ECFAF1F2B2}" dt="2022-04-04T07:21:50.182" v="165" actId="26606"/>
          <ac:spMkLst>
            <pc:docMk/>
            <pc:sldMk cId="567050369" sldId="264"/>
            <ac:spMk id="9" creationId="{0FBA5268-0AE7-4CAD-9537-D0EB09E76406}"/>
          </ac:spMkLst>
        </pc:spChg>
        <pc:spChg chg="add">
          <ac:chgData name="Akshay vs" userId="ee8c674d74b2bfd0" providerId="LiveId" clId="{A08A6FEA-971C-4A74-A054-97ECFAF1F2B2}" dt="2022-04-04T07:21:50.182" v="165" actId="26606"/>
          <ac:spMkLst>
            <pc:docMk/>
            <pc:sldMk cId="567050369" sldId="264"/>
            <ac:spMk id="11" creationId="{088D065B-39DA-4077-B9CF-E489CE4C0169}"/>
          </ac:spMkLst>
        </pc:spChg>
        <pc:picChg chg="add mod">
          <ac:chgData name="Akshay vs" userId="ee8c674d74b2bfd0" providerId="LiveId" clId="{A08A6FEA-971C-4A74-A054-97ECFAF1F2B2}" dt="2022-04-04T07:23:30.425" v="196" actId="14100"/>
          <ac:picMkLst>
            <pc:docMk/>
            <pc:sldMk cId="567050369" sldId="264"/>
            <ac:picMk id="4" creationId="{24944D28-6430-47A9-B794-4F84C9A0BA53}"/>
          </ac:picMkLst>
        </pc:picChg>
      </pc:sldChg>
      <pc:sldChg chg="addSp delSp modSp new mod setBg">
        <pc:chgData name="Akshay vs" userId="ee8c674d74b2bfd0" providerId="LiveId" clId="{A08A6FEA-971C-4A74-A054-97ECFAF1F2B2}" dt="2022-04-04T07:24:32.013" v="204" actId="14100"/>
        <pc:sldMkLst>
          <pc:docMk/>
          <pc:sldMk cId="2053233842" sldId="265"/>
        </pc:sldMkLst>
        <pc:spChg chg="del mod">
          <ac:chgData name="Akshay vs" userId="ee8c674d74b2bfd0" providerId="LiveId" clId="{A08A6FEA-971C-4A74-A054-97ECFAF1F2B2}" dt="2022-04-04T07:23:46.298" v="199" actId="478"/>
          <ac:spMkLst>
            <pc:docMk/>
            <pc:sldMk cId="2053233842" sldId="265"/>
            <ac:spMk id="2" creationId="{33463A5E-FB86-42FC-A9C9-377DC98D1948}"/>
          </ac:spMkLst>
        </pc:spChg>
        <pc:spChg chg="add">
          <ac:chgData name="Akshay vs" userId="ee8c674d74b2bfd0" providerId="LiveId" clId="{A08A6FEA-971C-4A74-A054-97ECFAF1F2B2}" dt="2022-04-04T07:23:44.939" v="198" actId="26606"/>
          <ac:spMkLst>
            <pc:docMk/>
            <pc:sldMk cId="2053233842" sldId="265"/>
            <ac:spMk id="7" creationId="{C27D7A02-907B-496F-BA7E-AA3780733CA7}"/>
          </ac:spMkLst>
        </pc:spChg>
        <pc:spChg chg="add">
          <ac:chgData name="Akshay vs" userId="ee8c674d74b2bfd0" providerId="LiveId" clId="{A08A6FEA-971C-4A74-A054-97ECFAF1F2B2}" dt="2022-04-04T07:23:44.939" v="198" actId="26606"/>
          <ac:spMkLst>
            <pc:docMk/>
            <pc:sldMk cId="2053233842" sldId="265"/>
            <ac:spMk id="9" creationId="{0FBA5268-0AE7-4CAD-9537-D0EB09E76406}"/>
          </ac:spMkLst>
        </pc:spChg>
        <pc:spChg chg="add">
          <ac:chgData name="Akshay vs" userId="ee8c674d74b2bfd0" providerId="LiveId" clId="{A08A6FEA-971C-4A74-A054-97ECFAF1F2B2}" dt="2022-04-04T07:23:44.939" v="198" actId="26606"/>
          <ac:spMkLst>
            <pc:docMk/>
            <pc:sldMk cId="2053233842" sldId="265"/>
            <ac:spMk id="11" creationId="{088D065B-39DA-4077-B9CF-E489CE4C0169}"/>
          </ac:spMkLst>
        </pc:spChg>
        <pc:picChg chg="add mod">
          <ac:chgData name="Akshay vs" userId="ee8c674d74b2bfd0" providerId="LiveId" clId="{A08A6FEA-971C-4A74-A054-97ECFAF1F2B2}" dt="2022-04-04T07:24:32.013" v="204" actId="14100"/>
          <ac:picMkLst>
            <pc:docMk/>
            <pc:sldMk cId="2053233842" sldId="265"/>
            <ac:picMk id="4" creationId="{94615903-5E9E-4A12-B1A2-B6E2EA845F5F}"/>
          </ac:picMkLst>
        </pc:picChg>
      </pc:sldChg>
      <pc:sldChg chg="addSp delSp modSp new mod setBg">
        <pc:chgData name="Akshay vs" userId="ee8c674d74b2bfd0" providerId="LiveId" clId="{A08A6FEA-971C-4A74-A054-97ECFAF1F2B2}" dt="2022-04-04T07:25:43.339" v="210" actId="962"/>
        <pc:sldMkLst>
          <pc:docMk/>
          <pc:sldMk cId="2907411200" sldId="266"/>
        </pc:sldMkLst>
        <pc:spChg chg="del mod">
          <ac:chgData name="Akshay vs" userId="ee8c674d74b2bfd0" providerId="LiveId" clId="{A08A6FEA-971C-4A74-A054-97ECFAF1F2B2}" dt="2022-04-04T07:25:11.077" v="207" actId="478"/>
          <ac:spMkLst>
            <pc:docMk/>
            <pc:sldMk cId="2907411200" sldId="266"/>
            <ac:spMk id="2" creationId="{5ADDF51A-160F-4640-BBDE-DD97DBE7E448}"/>
          </ac:spMkLst>
        </pc:spChg>
        <pc:spChg chg="add">
          <ac:chgData name="Akshay vs" userId="ee8c674d74b2bfd0" providerId="LiveId" clId="{A08A6FEA-971C-4A74-A054-97ECFAF1F2B2}" dt="2022-04-04T07:25:09.231" v="206" actId="26606"/>
          <ac:spMkLst>
            <pc:docMk/>
            <pc:sldMk cId="2907411200" sldId="266"/>
            <ac:spMk id="7" creationId="{C27D7A02-907B-496F-BA7E-AA3780733CA7}"/>
          </ac:spMkLst>
        </pc:spChg>
        <pc:spChg chg="add">
          <ac:chgData name="Akshay vs" userId="ee8c674d74b2bfd0" providerId="LiveId" clId="{A08A6FEA-971C-4A74-A054-97ECFAF1F2B2}" dt="2022-04-04T07:25:09.231" v="206" actId="26606"/>
          <ac:spMkLst>
            <pc:docMk/>
            <pc:sldMk cId="2907411200" sldId="266"/>
            <ac:spMk id="9" creationId="{0FBA5268-0AE7-4CAD-9537-D0EB09E76406}"/>
          </ac:spMkLst>
        </pc:spChg>
        <pc:spChg chg="add">
          <ac:chgData name="Akshay vs" userId="ee8c674d74b2bfd0" providerId="LiveId" clId="{A08A6FEA-971C-4A74-A054-97ECFAF1F2B2}" dt="2022-04-04T07:25:09.231" v="206" actId="26606"/>
          <ac:spMkLst>
            <pc:docMk/>
            <pc:sldMk cId="2907411200" sldId="266"/>
            <ac:spMk id="11" creationId="{088D065B-39DA-4077-B9CF-E489CE4C0169}"/>
          </ac:spMkLst>
        </pc:spChg>
        <pc:picChg chg="add mod">
          <ac:chgData name="Akshay vs" userId="ee8c674d74b2bfd0" providerId="LiveId" clId="{A08A6FEA-971C-4A74-A054-97ECFAF1F2B2}" dt="2022-04-04T07:25:43.339" v="210" actId="962"/>
          <ac:picMkLst>
            <pc:docMk/>
            <pc:sldMk cId="2907411200" sldId="266"/>
            <ac:picMk id="4" creationId="{774E7A0F-FC0F-466C-975B-47ABABF614DD}"/>
          </ac:picMkLst>
        </pc:picChg>
      </pc:sldChg>
      <pc:sldChg chg="addSp delSp modSp new mod setBg">
        <pc:chgData name="Akshay vs" userId="ee8c674d74b2bfd0" providerId="LiveId" clId="{A08A6FEA-971C-4A74-A054-97ECFAF1F2B2}" dt="2022-04-04T07:26:19.908" v="218" actId="14100"/>
        <pc:sldMkLst>
          <pc:docMk/>
          <pc:sldMk cId="2612580786" sldId="267"/>
        </pc:sldMkLst>
        <pc:spChg chg="del mod">
          <ac:chgData name="Akshay vs" userId="ee8c674d74b2bfd0" providerId="LiveId" clId="{A08A6FEA-971C-4A74-A054-97ECFAF1F2B2}" dt="2022-04-04T07:25:57.670" v="213" actId="478"/>
          <ac:spMkLst>
            <pc:docMk/>
            <pc:sldMk cId="2612580786" sldId="267"/>
            <ac:spMk id="2" creationId="{BBC45F4B-32F8-40EA-BDA7-2419824B34DE}"/>
          </ac:spMkLst>
        </pc:spChg>
        <pc:spChg chg="add">
          <ac:chgData name="Akshay vs" userId="ee8c674d74b2bfd0" providerId="LiveId" clId="{A08A6FEA-971C-4A74-A054-97ECFAF1F2B2}" dt="2022-04-04T07:25:56.201" v="212" actId="26606"/>
          <ac:spMkLst>
            <pc:docMk/>
            <pc:sldMk cId="2612580786" sldId="267"/>
            <ac:spMk id="7" creationId="{C27D7A02-907B-496F-BA7E-AA3780733CA7}"/>
          </ac:spMkLst>
        </pc:spChg>
        <pc:spChg chg="add">
          <ac:chgData name="Akshay vs" userId="ee8c674d74b2bfd0" providerId="LiveId" clId="{A08A6FEA-971C-4A74-A054-97ECFAF1F2B2}" dt="2022-04-04T07:25:56.201" v="212" actId="26606"/>
          <ac:spMkLst>
            <pc:docMk/>
            <pc:sldMk cId="2612580786" sldId="267"/>
            <ac:spMk id="9" creationId="{0FBA5268-0AE7-4CAD-9537-D0EB09E76406}"/>
          </ac:spMkLst>
        </pc:spChg>
        <pc:spChg chg="add">
          <ac:chgData name="Akshay vs" userId="ee8c674d74b2bfd0" providerId="LiveId" clId="{A08A6FEA-971C-4A74-A054-97ECFAF1F2B2}" dt="2022-04-04T07:25:56.201" v="212" actId="26606"/>
          <ac:spMkLst>
            <pc:docMk/>
            <pc:sldMk cId="2612580786" sldId="267"/>
            <ac:spMk id="11" creationId="{088D065B-39DA-4077-B9CF-E489CE4C0169}"/>
          </ac:spMkLst>
        </pc:spChg>
        <pc:picChg chg="add mod">
          <ac:chgData name="Akshay vs" userId="ee8c674d74b2bfd0" providerId="LiveId" clId="{A08A6FEA-971C-4A74-A054-97ECFAF1F2B2}" dt="2022-04-04T07:26:19.908" v="218" actId="14100"/>
          <ac:picMkLst>
            <pc:docMk/>
            <pc:sldMk cId="2612580786" sldId="267"/>
            <ac:picMk id="4" creationId="{641713D0-71C2-400B-A1EF-EB84276437E3}"/>
          </ac:picMkLst>
        </pc:picChg>
      </pc:sldChg>
      <pc:sldChg chg="addSp delSp modSp new mod setBg">
        <pc:chgData name="Akshay vs" userId="ee8c674d74b2bfd0" providerId="LiveId" clId="{A08A6FEA-971C-4A74-A054-97ECFAF1F2B2}" dt="2022-04-04T07:26:46.908" v="224" actId="962"/>
        <pc:sldMkLst>
          <pc:docMk/>
          <pc:sldMk cId="4044546317" sldId="268"/>
        </pc:sldMkLst>
        <pc:spChg chg="del mod">
          <ac:chgData name="Akshay vs" userId="ee8c674d74b2bfd0" providerId="LiveId" clId="{A08A6FEA-971C-4A74-A054-97ECFAF1F2B2}" dt="2022-04-04T07:26:30.666" v="221" actId="478"/>
          <ac:spMkLst>
            <pc:docMk/>
            <pc:sldMk cId="4044546317" sldId="268"/>
            <ac:spMk id="2" creationId="{F40F1EBB-3062-46F9-B38C-3DCA872EC392}"/>
          </ac:spMkLst>
        </pc:spChg>
        <pc:spChg chg="add">
          <ac:chgData name="Akshay vs" userId="ee8c674d74b2bfd0" providerId="LiveId" clId="{A08A6FEA-971C-4A74-A054-97ECFAF1F2B2}" dt="2022-04-04T07:26:28.882" v="220" actId="26606"/>
          <ac:spMkLst>
            <pc:docMk/>
            <pc:sldMk cId="4044546317" sldId="268"/>
            <ac:spMk id="7" creationId="{C27D7A02-907B-496F-BA7E-AA3780733CA7}"/>
          </ac:spMkLst>
        </pc:spChg>
        <pc:spChg chg="add">
          <ac:chgData name="Akshay vs" userId="ee8c674d74b2bfd0" providerId="LiveId" clId="{A08A6FEA-971C-4A74-A054-97ECFAF1F2B2}" dt="2022-04-04T07:26:28.882" v="220" actId="26606"/>
          <ac:spMkLst>
            <pc:docMk/>
            <pc:sldMk cId="4044546317" sldId="268"/>
            <ac:spMk id="9" creationId="{0FBA5268-0AE7-4CAD-9537-D0EB09E76406}"/>
          </ac:spMkLst>
        </pc:spChg>
        <pc:spChg chg="add">
          <ac:chgData name="Akshay vs" userId="ee8c674d74b2bfd0" providerId="LiveId" clId="{A08A6FEA-971C-4A74-A054-97ECFAF1F2B2}" dt="2022-04-04T07:26:28.882" v="220" actId="26606"/>
          <ac:spMkLst>
            <pc:docMk/>
            <pc:sldMk cId="4044546317" sldId="268"/>
            <ac:spMk id="11" creationId="{088D065B-39DA-4077-B9CF-E489CE4C0169}"/>
          </ac:spMkLst>
        </pc:spChg>
        <pc:picChg chg="add mod">
          <ac:chgData name="Akshay vs" userId="ee8c674d74b2bfd0" providerId="LiveId" clId="{A08A6FEA-971C-4A74-A054-97ECFAF1F2B2}" dt="2022-04-04T07:26:46.908" v="224" actId="962"/>
          <ac:picMkLst>
            <pc:docMk/>
            <pc:sldMk cId="4044546317" sldId="268"/>
            <ac:picMk id="4" creationId="{C46CE140-B454-4F95-9620-F61DC4BEBCB3}"/>
          </ac:picMkLst>
        </pc:picChg>
      </pc:sldChg>
      <pc:sldChg chg="addSp delSp modSp new mod setBg">
        <pc:chgData name="Akshay vs" userId="ee8c674d74b2bfd0" providerId="LiveId" clId="{A08A6FEA-971C-4A74-A054-97ECFAF1F2B2}" dt="2022-04-04T07:27:14.278" v="230" actId="962"/>
        <pc:sldMkLst>
          <pc:docMk/>
          <pc:sldMk cId="1280632213" sldId="269"/>
        </pc:sldMkLst>
        <pc:spChg chg="del mod">
          <ac:chgData name="Akshay vs" userId="ee8c674d74b2bfd0" providerId="LiveId" clId="{A08A6FEA-971C-4A74-A054-97ECFAF1F2B2}" dt="2022-04-04T07:27:00.053" v="227" actId="478"/>
          <ac:spMkLst>
            <pc:docMk/>
            <pc:sldMk cId="1280632213" sldId="269"/>
            <ac:spMk id="2" creationId="{7D6E14D6-32BB-4C83-B292-14474DECEC35}"/>
          </ac:spMkLst>
        </pc:spChg>
        <pc:spChg chg="add">
          <ac:chgData name="Akshay vs" userId="ee8c674d74b2bfd0" providerId="LiveId" clId="{A08A6FEA-971C-4A74-A054-97ECFAF1F2B2}" dt="2022-04-04T07:26:57.473" v="226" actId="26606"/>
          <ac:spMkLst>
            <pc:docMk/>
            <pc:sldMk cId="1280632213" sldId="269"/>
            <ac:spMk id="7" creationId="{C27D7A02-907B-496F-BA7E-AA3780733CA7}"/>
          </ac:spMkLst>
        </pc:spChg>
        <pc:spChg chg="add">
          <ac:chgData name="Akshay vs" userId="ee8c674d74b2bfd0" providerId="LiveId" clId="{A08A6FEA-971C-4A74-A054-97ECFAF1F2B2}" dt="2022-04-04T07:26:57.473" v="226" actId="26606"/>
          <ac:spMkLst>
            <pc:docMk/>
            <pc:sldMk cId="1280632213" sldId="269"/>
            <ac:spMk id="9" creationId="{0FBA5268-0AE7-4CAD-9537-D0EB09E76406}"/>
          </ac:spMkLst>
        </pc:spChg>
        <pc:spChg chg="add">
          <ac:chgData name="Akshay vs" userId="ee8c674d74b2bfd0" providerId="LiveId" clId="{A08A6FEA-971C-4A74-A054-97ECFAF1F2B2}" dt="2022-04-04T07:26:57.473" v="226" actId="26606"/>
          <ac:spMkLst>
            <pc:docMk/>
            <pc:sldMk cId="1280632213" sldId="269"/>
            <ac:spMk id="11" creationId="{088D065B-39DA-4077-B9CF-E489CE4C0169}"/>
          </ac:spMkLst>
        </pc:spChg>
        <pc:picChg chg="add mod">
          <ac:chgData name="Akshay vs" userId="ee8c674d74b2bfd0" providerId="LiveId" clId="{A08A6FEA-971C-4A74-A054-97ECFAF1F2B2}" dt="2022-04-04T07:27:14.278" v="230" actId="962"/>
          <ac:picMkLst>
            <pc:docMk/>
            <pc:sldMk cId="1280632213" sldId="269"/>
            <ac:picMk id="4" creationId="{64EB55A9-4C43-41A4-B96E-7316BD48A466}"/>
          </ac:picMkLst>
        </pc:picChg>
      </pc:sldChg>
      <pc:sldChg chg="addSp modSp new mod setBg">
        <pc:chgData name="Akshay vs" userId="ee8c674d74b2bfd0" providerId="LiveId" clId="{A08A6FEA-971C-4A74-A054-97ECFAF1F2B2}" dt="2022-04-04T07:28:31.035" v="252" actId="1076"/>
        <pc:sldMkLst>
          <pc:docMk/>
          <pc:sldMk cId="733078420" sldId="270"/>
        </pc:sldMkLst>
        <pc:spChg chg="mod">
          <ac:chgData name="Akshay vs" userId="ee8c674d74b2bfd0" providerId="LiveId" clId="{A08A6FEA-971C-4A74-A054-97ECFAF1F2B2}" dt="2022-04-04T07:28:23.473" v="249" actId="1076"/>
          <ac:spMkLst>
            <pc:docMk/>
            <pc:sldMk cId="733078420" sldId="270"/>
            <ac:spMk id="2" creationId="{C5001722-D581-4062-A8DF-6ECE83B435C7}"/>
          </ac:spMkLst>
        </pc:spChg>
        <pc:spChg chg="add">
          <ac:chgData name="Akshay vs" userId="ee8c674d74b2bfd0" providerId="LiveId" clId="{A08A6FEA-971C-4A74-A054-97ECFAF1F2B2}" dt="2022-04-04T07:27:38.402" v="232" actId="26606"/>
          <ac:spMkLst>
            <pc:docMk/>
            <pc:sldMk cId="733078420" sldId="270"/>
            <ac:spMk id="7" creationId="{C27D7A02-907B-496F-BA7E-AA3780733CA7}"/>
          </ac:spMkLst>
        </pc:spChg>
        <pc:spChg chg="add">
          <ac:chgData name="Akshay vs" userId="ee8c674d74b2bfd0" providerId="LiveId" clId="{A08A6FEA-971C-4A74-A054-97ECFAF1F2B2}" dt="2022-04-04T07:27:38.402" v="232" actId="26606"/>
          <ac:spMkLst>
            <pc:docMk/>
            <pc:sldMk cId="733078420" sldId="270"/>
            <ac:spMk id="9" creationId="{0FBA5268-0AE7-4CAD-9537-D0EB09E76406}"/>
          </ac:spMkLst>
        </pc:spChg>
        <pc:spChg chg="add">
          <ac:chgData name="Akshay vs" userId="ee8c674d74b2bfd0" providerId="LiveId" clId="{A08A6FEA-971C-4A74-A054-97ECFAF1F2B2}" dt="2022-04-04T07:27:38.402" v="232" actId="26606"/>
          <ac:spMkLst>
            <pc:docMk/>
            <pc:sldMk cId="733078420" sldId="270"/>
            <ac:spMk id="11" creationId="{088D065B-39DA-4077-B9CF-E489CE4C0169}"/>
          </ac:spMkLst>
        </pc:spChg>
        <pc:picChg chg="add mod">
          <ac:chgData name="Akshay vs" userId="ee8c674d74b2bfd0" providerId="LiveId" clId="{A08A6FEA-971C-4A74-A054-97ECFAF1F2B2}" dt="2022-04-04T07:28:31.035" v="252" actId="1076"/>
          <ac:picMkLst>
            <pc:docMk/>
            <pc:sldMk cId="733078420" sldId="270"/>
            <ac:picMk id="4" creationId="{0710C6A3-9CBA-4068-95EF-BCB497EF17AC}"/>
          </ac:picMkLst>
        </pc:picChg>
      </pc:sldChg>
      <pc:sldChg chg="addSp delSp modSp add mod">
        <pc:chgData name="Akshay vs" userId="ee8c674d74b2bfd0" providerId="LiveId" clId="{A08A6FEA-971C-4A74-A054-97ECFAF1F2B2}" dt="2022-04-04T07:29:11.234" v="263" actId="14100"/>
        <pc:sldMkLst>
          <pc:docMk/>
          <pc:sldMk cId="2906340998" sldId="271"/>
        </pc:sldMkLst>
        <pc:spChg chg="del mod">
          <ac:chgData name="Akshay vs" userId="ee8c674d74b2bfd0" providerId="LiveId" clId="{A08A6FEA-971C-4A74-A054-97ECFAF1F2B2}" dt="2022-04-04T07:28:43.252" v="256" actId="478"/>
          <ac:spMkLst>
            <pc:docMk/>
            <pc:sldMk cId="2906340998" sldId="271"/>
            <ac:spMk id="2" creationId="{C5001722-D581-4062-A8DF-6ECE83B435C7}"/>
          </ac:spMkLst>
        </pc:spChg>
        <pc:spChg chg="add del mod">
          <ac:chgData name="Akshay vs" userId="ee8c674d74b2bfd0" providerId="LiveId" clId="{A08A6FEA-971C-4A74-A054-97ECFAF1F2B2}" dt="2022-04-04T07:28:45.158" v="257" actId="478"/>
          <ac:spMkLst>
            <pc:docMk/>
            <pc:sldMk cId="2906340998" sldId="271"/>
            <ac:spMk id="5" creationId="{E76239D1-4489-443E-9E68-CB140E2B9171}"/>
          </ac:spMkLst>
        </pc:spChg>
        <pc:picChg chg="del">
          <ac:chgData name="Akshay vs" userId="ee8c674d74b2bfd0" providerId="LiveId" clId="{A08A6FEA-971C-4A74-A054-97ECFAF1F2B2}" dt="2022-04-04T07:28:40.612" v="254" actId="478"/>
          <ac:picMkLst>
            <pc:docMk/>
            <pc:sldMk cId="2906340998" sldId="271"/>
            <ac:picMk id="4" creationId="{0710C6A3-9CBA-4068-95EF-BCB497EF17AC}"/>
          </ac:picMkLst>
        </pc:picChg>
        <pc:picChg chg="add mod">
          <ac:chgData name="Akshay vs" userId="ee8c674d74b2bfd0" providerId="LiveId" clId="{A08A6FEA-971C-4A74-A054-97ECFAF1F2B2}" dt="2022-04-04T07:29:11.234" v="263" actId="14100"/>
          <ac:picMkLst>
            <pc:docMk/>
            <pc:sldMk cId="2906340998" sldId="271"/>
            <ac:picMk id="8" creationId="{71D950A1-1582-4839-8E9B-C6681BBA6FA2}"/>
          </ac:picMkLst>
        </pc:picChg>
      </pc:sldChg>
      <pc:sldChg chg="addSp delSp modSp add mod">
        <pc:chgData name="Akshay vs" userId="ee8c674d74b2bfd0" providerId="LiveId" clId="{A08A6FEA-971C-4A74-A054-97ECFAF1F2B2}" dt="2022-04-04T07:29:30.904" v="268" actId="962"/>
        <pc:sldMkLst>
          <pc:docMk/>
          <pc:sldMk cId="748591" sldId="272"/>
        </pc:sldMkLst>
        <pc:picChg chg="add mod">
          <ac:chgData name="Akshay vs" userId="ee8c674d74b2bfd0" providerId="LiveId" clId="{A08A6FEA-971C-4A74-A054-97ECFAF1F2B2}" dt="2022-04-04T07:29:30.904" v="268" actId="962"/>
          <ac:picMkLst>
            <pc:docMk/>
            <pc:sldMk cId="748591" sldId="272"/>
            <ac:picMk id="3" creationId="{92744EDE-B427-4D63-A7A4-B5834F0E2D41}"/>
          </ac:picMkLst>
        </pc:picChg>
        <pc:picChg chg="del">
          <ac:chgData name="Akshay vs" userId="ee8c674d74b2bfd0" providerId="LiveId" clId="{A08A6FEA-971C-4A74-A054-97ECFAF1F2B2}" dt="2022-04-04T07:29:20.155" v="265" actId="478"/>
          <ac:picMkLst>
            <pc:docMk/>
            <pc:sldMk cId="748591" sldId="272"/>
            <ac:picMk id="8" creationId="{71D950A1-1582-4839-8E9B-C6681BBA6FA2}"/>
          </ac:picMkLst>
        </pc:picChg>
      </pc:sldChg>
      <pc:sldChg chg="addSp delSp modSp add mod">
        <pc:chgData name="Akshay vs" userId="ee8c674d74b2bfd0" providerId="LiveId" clId="{A08A6FEA-971C-4A74-A054-97ECFAF1F2B2}" dt="2022-04-04T07:30:01.683" v="277" actId="14100"/>
        <pc:sldMkLst>
          <pc:docMk/>
          <pc:sldMk cId="1869668702" sldId="273"/>
        </pc:sldMkLst>
        <pc:picChg chg="del">
          <ac:chgData name="Akshay vs" userId="ee8c674d74b2bfd0" providerId="LiveId" clId="{A08A6FEA-971C-4A74-A054-97ECFAF1F2B2}" dt="2022-04-04T07:29:41.169" v="270" actId="478"/>
          <ac:picMkLst>
            <pc:docMk/>
            <pc:sldMk cId="1869668702" sldId="273"/>
            <ac:picMk id="3" creationId="{92744EDE-B427-4D63-A7A4-B5834F0E2D41}"/>
          </ac:picMkLst>
        </pc:picChg>
        <pc:picChg chg="add mod">
          <ac:chgData name="Akshay vs" userId="ee8c674d74b2bfd0" providerId="LiveId" clId="{A08A6FEA-971C-4A74-A054-97ECFAF1F2B2}" dt="2022-04-04T07:30:01.683" v="277" actId="14100"/>
          <ac:picMkLst>
            <pc:docMk/>
            <pc:sldMk cId="1869668702" sldId="273"/>
            <ac:picMk id="4" creationId="{01603241-43CF-463F-AEE4-A076EAF69E9F}"/>
          </ac:picMkLst>
        </pc:picChg>
      </pc:sldChg>
      <pc:sldChg chg="addSp modSp new mod setBg">
        <pc:chgData name="Akshay vs" userId="ee8c674d74b2bfd0" providerId="LiveId" clId="{A08A6FEA-971C-4A74-A054-97ECFAF1F2B2}" dt="2022-04-04T07:30:54.785" v="308" actId="1076"/>
        <pc:sldMkLst>
          <pc:docMk/>
          <pc:sldMk cId="1365105961" sldId="274"/>
        </pc:sldMkLst>
        <pc:spChg chg="mod">
          <ac:chgData name="Akshay vs" userId="ee8c674d74b2bfd0" providerId="LiveId" clId="{A08A6FEA-971C-4A74-A054-97ECFAF1F2B2}" dt="2022-04-04T07:30:46.005" v="305" actId="1076"/>
          <ac:spMkLst>
            <pc:docMk/>
            <pc:sldMk cId="1365105961" sldId="274"/>
            <ac:spMk id="2" creationId="{EC860017-F174-4337-89B0-C27B58672470}"/>
          </ac:spMkLst>
        </pc:spChg>
        <pc:spChg chg="add">
          <ac:chgData name="Akshay vs" userId="ee8c674d74b2bfd0" providerId="LiveId" clId="{A08A6FEA-971C-4A74-A054-97ECFAF1F2B2}" dt="2022-04-04T07:30:08.198" v="279" actId="26606"/>
          <ac:spMkLst>
            <pc:docMk/>
            <pc:sldMk cId="1365105961" sldId="274"/>
            <ac:spMk id="7" creationId="{C27D7A02-907B-496F-BA7E-AA3780733CA7}"/>
          </ac:spMkLst>
        </pc:spChg>
        <pc:spChg chg="add">
          <ac:chgData name="Akshay vs" userId="ee8c674d74b2bfd0" providerId="LiveId" clId="{A08A6FEA-971C-4A74-A054-97ECFAF1F2B2}" dt="2022-04-04T07:30:08.198" v="279" actId="26606"/>
          <ac:spMkLst>
            <pc:docMk/>
            <pc:sldMk cId="1365105961" sldId="274"/>
            <ac:spMk id="9" creationId="{0FBA5268-0AE7-4CAD-9537-D0EB09E76406}"/>
          </ac:spMkLst>
        </pc:spChg>
        <pc:spChg chg="add">
          <ac:chgData name="Akshay vs" userId="ee8c674d74b2bfd0" providerId="LiveId" clId="{A08A6FEA-971C-4A74-A054-97ECFAF1F2B2}" dt="2022-04-04T07:30:08.198" v="279" actId="26606"/>
          <ac:spMkLst>
            <pc:docMk/>
            <pc:sldMk cId="1365105961" sldId="274"/>
            <ac:spMk id="11" creationId="{088D065B-39DA-4077-B9CF-E489CE4C0169}"/>
          </ac:spMkLst>
        </pc:spChg>
        <pc:picChg chg="add mod">
          <ac:chgData name="Akshay vs" userId="ee8c674d74b2bfd0" providerId="LiveId" clId="{A08A6FEA-971C-4A74-A054-97ECFAF1F2B2}" dt="2022-04-04T07:30:54.785" v="308" actId="1076"/>
          <ac:picMkLst>
            <pc:docMk/>
            <pc:sldMk cId="1365105961" sldId="274"/>
            <ac:picMk id="4" creationId="{2545D5C5-A079-4AA4-A1CD-42081685161D}"/>
          </ac:picMkLst>
        </pc:picChg>
      </pc:sldChg>
      <pc:sldChg chg="addSp delSp modSp new mod setBg">
        <pc:chgData name="Akshay vs" userId="ee8c674d74b2bfd0" providerId="LiveId" clId="{A08A6FEA-971C-4A74-A054-97ECFAF1F2B2}" dt="2022-04-04T07:31:33.359" v="318" actId="14100"/>
        <pc:sldMkLst>
          <pc:docMk/>
          <pc:sldMk cId="703497972" sldId="275"/>
        </pc:sldMkLst>
        <pc:spChg chg="del mod">
          <ac:chgData name="Akshay vs" userId="ee8c674d74b2bfd0" providerId="LiveId" clId="{A08A6FEA-971C-4A74-A054-97ECFAF1F2B2}" dt="2022-04-04T07:31:02.956" v="311" actId="478"/>
          <ac:spMkLst>
            <pc:docMk/>
            <pc:sldMk cId="703497972" sldId="275"/>
            <ac:spMk id="2" creationId="{FA1F4AAB-2EAA-4C43-B17F-C4EE7FC12191}"/>
          </ac:spMkLst>
        </pc:spChg>
        <pc:spChg chg="add">
          <ac:chgData name="Akshay vs" userId="ee8c674d74b2bfd0" providerId="LiveId" clId="{A08A6FEA-971C-4A74-A054-97ECFAF1F2B2}" dt="2022-04-04T07:31:01.519" v="310" actId="26606"/>
          <ac:spMkLst>
            <pc:docMk/>
            <pc:sldMk cId="703497972" sldId="275"/>
            <ac:spMk id="7" creationId="{C27D7A02-907B-496F-BA7E-AA3780733CA7}"/>
          </ac:spMkLst>
        </pc:spChg>
        <pc:spChg chg="add">
          <ac:chgData name="Akshay vs" userId="ee8c674d74b2bfd0" providerId="LiveId" clId="{A08A6FEA-971C-4A74-A054-97ECFAF1F2B2}" dt="2022-04-04T07:31:01.519" v="310" actId="26606"/>
          <ac:spMkLst>
            <pc:docMk/>
            <pc:sldMk cId="703497972" sldId="275"/>
            <ac:spMk id="9" creationId="{0FBA5268-0AE7-4CAD-9537-D0EB09E76406}"/>
          </ac:spMkLst>
        </pc:spChg>
        <pc:spChg chg="add">
          <ac:chgData name="Akshay vs" userId="ee8c674d74b2bfd0" providerId="LiveId" clId="{A08A6FEA-971C-4A74-A054-97ECFAF1F2B2}" dt="2022-04-04T07:31:01.519" v="310" actId="26606"/>
          <ac:spMkLst>
            <pc:docMk/>
            <pc:sldMk cId="703497972" sldId="275"/>
            <ac:spMk id="11" creationId="{088D065B-39DA-4077-B9CF-E489CE4C0169}"/>
          </ac:spMkLst>
        </pc:spChg>
        <pc:picChg chg="add mod">
          <ac:chgData name="Akshay vs" userId="ee8c674d74b2bfd0" providerId="LiveId" clId="{A08A6FEA-971C-4A74-A054-97ECFAF1F2B2}" dt="2022-04-04T07:31:33.359" v="318" actId="14100"/>
          <ac:picMkLst>
            <pc:docMk/>
            <pc:sldMk cId="703497972" sldId="275"/>
            <ac:picMk id="4" creationId="{EF211DE1-8A53-4042-8DFB-5613EB132F6A}"/>
          </ac:picMkLst>
        </pc:picChg>
      </pc:sldChg>
      <pc:sldChg chg="addSp delSp modSp new mod setBg">
        <pc:chgData name="Akshay vs" userId="ee8c674d74b2bfd0" providerId="LiveId" clId="{A08A6FEA-971C-4A74-A054-97ECFAF1F2B2}" dt="2022-04-04T07:31:56.404" v="328" actId="14100"/>
        <pc:sldMkLst>
          <pc:docMk/>
          <pc:sldMk cId="1326390566" sldId="276"/>
        </pc:sldMkLst>
        <pc:spChg chg="del mod">
          <ac:chgData name="Akshay vs" userId="ee8c674d74b2bfd0" providerId="LiveId" clId="{A08A6FEA-971C-4A74-A054-97ECFAF1F2B2}" dt="2022-04-04T07:31:41.140" v="321" actId="478"/>
          <ac:spMkLst>
            <pc:docMk/>
            <pc:sldMk cId="1326390566" sldId="276"/>
            <ac:spMk id="2" creationId="{14BF5248-1BE6-417B-918F-54803936F3FA}"/>
          </ac:spMkLst>
        </pc:spChg>
        <pc:spChg chg="add">
          <ac:chgData name="Akshay vs" userId="ee8c674d74b2bfd0" providerId="LiveId" clId="{A08A6FEA-971C-4A74-A054-97ECFAF1F2B2}" dt="2022-04-04T07:31:39.702" v="320" actId="26606"/>
          <ac:spMkLst>
            <pc:docMk/>
            <pc:sldMk cId="1326390566" sldId="276"/>
            <ac:spMk id="7" creationId="{C27D7A02-907B-496F-BA7E-AA3780733CA7}"/>
          </ac:spMkLst>
        </pc:spChg>
        <pc:spChg chg="add">
          <ac:chgData name="Akshay vs" userId="ee8c674d74b2bfd0" providerId="LiveId" clId="{A08A6FEA-971C-4A74-A054-97ECFAF1F2B2}" dt="2022-04-04T07:31:39.702" v="320" actId="26606"/>
          <ac:spMkLst>
            <pc:docMk/>
            <pc:sldMk cId="1326390566" sldId="276"/>
            <ac:spMk id="9" creationId="{0FBA5268-0AE7-4CAD-9537-D0EB09E76406}"/>
          </ac:spMkLst>
        </pc:spChg>
        <pc:spChg chg="add">
          <ac:chgData name="Akshay vs" userId="ee8c674d74b2bfd0" providerId="LiveId" clId="{A08A6FEA-971C-4A74-A054-97ECFAF1F2B2}" dt="2022-04-04T07:31:39.702" v="320" actId="26606"/>
          <ac:spMkLst>
            <pc:docMk/>
            <pc:sldMk cId="1326390566" sldId="276"/>
            <ac:spMk id="11" creationId="{088D065B-39DA-4077-B9CF-E489CE4C0169}"/>
          </ac:spMkLst>
        </pc:spChg>
        <pc:picChg chg="add mod">
          <ac:chgData name="Akshay vs" userId="ee8c674d74b2bfd0" providerId="LiveId" clId="{A08A6FEA-971C-4A74-A054-97ECFAF1F2B2}" dt="2022-04-04T07:31:56.404" v="328" actId="14100"/>
          <ac:picMkLst>
            <pc:docMk/>
            <pc:sldMk cId="1326390566" sldId="276"/>
            <ac:picMk id="4" creationId="{8779630B-8303-4319-ABE7-413D26FAC712}"/>
          </ac:picMkLst>
        </pc:picChg>
      </pc:sldChg>
      <pc:sldChg chg="addSp delSp modSp new mod setBg addAnim">
        <pc:chgData name="Akshay vs" userId="ee8c674d74b2bfd0" providerId="LiveId" clId="{A08A6FEA-971C-4A74-A054-97ECFAF1F2B2}" dt="2022-04-04T08:30:53.365" v="759"/>
        <pc:sldMkLst>
          <pc:docMk/>
          <pc:sldMk cId="1089576712" sldId="277"/>
        </pc:sldMkLst>
        <pc:spChg chg="mod">
          <ac:chgData name="Akshay vs" userId="ee8c674d74b2bfd0" providerId="LiveId" clId="{A08A6FEA-971C-4A74-A054-97ECFAF1F2B2}" dt="2022-04-04T08:30:53.365" v="758" actId="26606"/>
          <ac:spMkLst>
            <pc:docMk/>
            <pc:sldMk cId="1089576712" sldId="277"/>
            <ac:spMk id="2" creationId="{4FC26AE3-BE53-4F99-A94C-A433A533505E}"/>
          </ac:spMkLst>
        </pc:spChg>
        <pc:spChg chg="add del">
          <ac:chgData name="Akshay vs" userId="ee8c674d74b2bfd0" providerId="LiveId" clId="{A08A6FEA-971C-4A74-A054-97ECFAF1F2B2}" dt="2022-04-04T08:30:53.365" v="758" actId="26606"/>
          <ac:spMkLst>
            <pc:docMk/>
            <pc:sldMk cId="1089576712" sldId="277"/>
            <ac:spMk id="7" creationId="{C27D7A02-907B-496F-BA7E-AA3780733CA7}"/>
          </ac:spMkLst>
        </pc:spChg>
        <pc:spChg chg="add del">
          <ac:chgData name="Akshay vs" userId="ee8c674d74b2bfd0" providerId="LiveId" clId="{A08A6FEA-971C-4A74-A054-97ECFAF1F2B2}" dt="2022-04-04T08:30:53.365" v="758" actId="26606"/>
          <ac:spMkLst>
            <pc:docMk/>
            <pc:sldMk cId="1089576712" sldId="277"/>
            <ac:spMk id="9" creationId="{0FBA5268-0AE7-4CAD-9537-D0EB09E76406}"/>
          </ac:spMkLst>
        </pc:spChg>
        <pc:spChg chg="add del">
          <ac:chgData name="Akshay vs" userId="ee8c674d74b2bfd0" providerId="LiveId" clId="{A08A6FEA-971C-4A74-A054-97ECFAF1F2B2}" dt="2022-04-04T08:30:53.365" v="758" actId="26606"/>
          <ac:spMkLst>
            <pc:docMk/>
            <pc:sldMk cId="1089576712" sldId="277"/>
            <ac:spMk id="11" creationId="{088D065B-39DA-4077-B9CF-E489CE4C0169}"/>
          </ac:spMkLst>
        </pc:spChg>
        <pc:spChg chg="add">
          <ac:chgData name="Akshay vs" userId="ee8c674d74b2bfd0" providerId="LiveId" clId="{A08A6FEA-971C-4A74-A054-97ECFAF1F2B2}" dt="2022-04-04T08:30:53.365" v="758" actId="26606"/>
          <ac:spMkLst>
            <pc:docMk/>
            <pc:sldMk cId="1089576712" sldId="277"/>
            <ac:spMk id="16" creationId="{A5A17AF5-390C-4187-83D2-18775BF95115}"/>
          </ac:spMkLst>
        </pc:spChg>
        <pc:spChg chg="add">
          <ac:chgData name="Akshay vs" userId="ee8c674d74b2bfd0" providerId="LiveId" clId="{A08A6FEA-971C-4A74-A054-97ECFAF1F2B2}" dt="2022-04-04T08:30:53.365" v="758" actId="26606"/>
          <ac:spMkLst>
            <pc:docMk/>
            <pc:sldMk cId="1089576712" sldId="277"/>
            <ac:spMk id="18" creationId="{D834A81F-427C-4078-8537-551713865D70}"/>
          </ac:spMkLst>
        </pc:spChg>
        <pc:spChg chg="add">
          <ac:chgData name="Akshay vs" userId="ee8c674d74b2bfd0" providerId="LiveId" clId="{A08A6FEA-971C-4A74-A054-97ECFAF1F2B2}" dt="2022-04-04T08:30:53.365" v="758" actId="26606"/>
          <ac:spMkLst>
            <pc:docMk/>
            <pc:sldMk cId="1089576712" sldId="277"/>
            <ac:spMk id="20" creationId="{C2DE409E-0999-4E2E-A25D-376BA555F169}"/>
          </ac:spMkLst>
        </pc:spChg>
      </pc:sldChg>
      <pc:sldChg chg="addSp delSp modSp new mod setBg delDesignElem chgLayout">
        <pc:chgData name="Akshay vs" userId="ee8c674d74b2bfd0" providerId="LiveId" clId="{A08A6FEA-971C-4A74-A054-97ECFAF1F2B2}" dt="2022-04-04T08:14:55.698" v="398" actId="14100"/>
        <pc:sldMkLst>
          <pc:docMk/>
          <pc:sldMk cId="1743607712" sldId="278"/>
        </pc:sldMkLst>
        <pc:spChg chg="del mod">
          <ac:chgData name="Akshay vs" userId="ee8c674d74b2bfd0" providerId="LiveId" clId="{A08A6FEA-971C-4A74-A054-97ECFAF1F2B2}" dt="2022-04-04T08:12:49.517" v="354" actId="478"/>
          <ac:spMkLst>
            <pc:docMk/>
            <pc:sldMk cId="1743607712" sldId="278"/>
            <ac:spMk id="2" creationId="{B7639BFB-6B3C-4328-B2BC-08AE2D65802E}"/>
          </ac:spMkLst>
        </pc:spChg>
        <pc:spChg chg="add mod">
          <ac:chgData name="Akshay vs" userId="ee8c674d74b2bfd0" providerId="LiveId" clId="{A08A6FEA-971C-4A74-A054-97ECFAF1F2B2}" dt="2022-04-04T08:13:50.428" v="389" actId="1076"/>
          <ac:spMkLst>
            <pc:docMk/>
            <pc:sldMk cId="1743607712" sldId="278"/>
            <ac:spMk id="3" creationId="{0F0BDD9C-36F3-4C01-B296-19617C227F0E}"/>
          </ac:spMkLst>
        </pc:spChg>
        <pc:spChg chg="add del mod">
          <ac:chgData name="Akshay vs" userId="ee8c674d74b2bfd0" providerId="LiveId" clId="{A08A6FEA-971C-4A74-A054-97ECFAF1F2B2}" dt="2022-04-04T08:14:18.038" v="393" actId="767"/>
          <ac:spMkLst>
            <pc:docMk/>
            <pc:sldMk cId="1743607712" sldId="278"/>
            <ac:spMk id="4" creationId="{0FDC8C69-B6A5-4CA3-9E7F-52D7153E8415}"/>
          </ac:spMkLst>
        </pc:spChg>
        <pc:spChg chg="add del">
          <ac:chgData name="Akshay vs" userId="ee8c674d74b2bfd0" providerId="LiveId" clId="{A08A6FEA-971C-4A74-A054-97ECFAF1F2B2}" dt="2022-04-04T08:13:29.461" v="355" actId="700"/>
          <ac:spMkLst>
            <pc:docMk/>
            <pc:sldMk cId="1743607712" sldId="278"/>
            <ac:spMk id="7" creationId="{C27D7A02-907B-496F-BA7E-AA3780733CA7}"/>
          </ac:spMkLst>
        </pc:spChg>
        <pc:spChg chg="add">
          <ac:chgData name="Akshay vs" userId="ee8c674d74b2bfd0" providerId="LiveId" clId="{A08A6FEA-971C-4A74-A054-97ECFAF1F2B2}" dt="2022-04-04T08:13:31.211" v="356" actId="26606"/>
          <ac:spMkLst>
            <pc:docMk/>
            <pc:sldMk cId="1743607712" sldId="278"/>
            <ac:spMk id="8" creationId="{C27D7A02-907B-496F-BA7E-AA3780733CA7}"/>
          </ac:spMkLst>
        </pc:spChg>
        <pc:spChg chg="add del">
          <ac:chgData name="Akshay vs" userId="ee8c674d74b2bfd0" providerId="LiveId" clId="{A08A6FEA-971C-4A74-A054-97ECFAF1F2B2}" dt="2022-04-04T08:13:29.461" v="355" actId="700"/>
          <ac:spMkLst>
            <pc:docMk/>
            <pc:sldMk cId="1743607712" sldId="278"/>
            <ac:spMk id="9" creationId="{0FBA5268-0AE7-4CAD-9537-D0EB09E76406}"/>
          </ac:spMkLst>
        </pc:spChg>
        <pc:spChg chg="add">
          <ac:chgData name="Akshay vs" userId="ee8c674d74b2bfd0" providerId="LiveId" clId="{A08A6FEA-971C-4A74-A054-97ECFAF1F2B2}" dt="2022-04-04T08:13:31.211" v="356" actId="26606"/>
          <ac:spMkLst>
            <pc:docMk/>
            <pc:sldMk cId="1743607712" sldId="278"/>
            <ac:spMk id="10" creationId="{0FBA5268-0AE7-4CAD-9537-D0EB09E76406}"/>
          </ac:spMkLst>
        </pc:spChg>
        <pc:spChg chg="add del">
          <ac:chgData name="Akshay vs" userId="ee8c674d74b2bfd0" providerId="LiveId" clId="{A08A6FEA-971C-4A74-A054-97ECFAF1F2B2}" dt="2022-04-04T08:13:29.461" v="355" actId="700"/>
          <ac:spMkLst>
            <pc:docMk/>
            <pc:sldMk cId="1743607712" sldId="278"/>
            <ac:spMk id="11" creationId="{088D065B-39DA-4077-B9CF-E489CE4C0169}"/>
          </ac:spMkLst>
        </pc:spChg>
        <pc:spChg chg="add">
          <ac:chgData name="Akshay vs" userId="ee8c674d74b2bfd0" providerId="LiveId" clId="{A08A6FEA-971C-4A74-A054-97ECFAF1F2B2}" dt="2022-04-04T08:13:31.211" v="356" actId="26606"/>
          <ac:spMkLst>
            <pc:docMk/>
            <pc:sldMk cId="1743607712" sldId="278"/>
            <ac:spMk id="12" creationId="{088D065B-39DA-4077-B9CF-E489CE4C0169}"/>
          </ac:spMkLst>
        </pc:spChg>
        <pc:picChg chg="add mod">
          <ac:chgData name="Akshay vs" userId="ee8c674d74b2bfd0" providerId="LiveId" clId="{A08A6FEA-971C-4A74-A054-97ECFAF1F2B2}" dt="2022-04-04T08:14:55.698" v="398" actId="14100"/>
          <ac:picMkLst>
            <pc:docMk/>
            <pc:sldMk cId="1743607712" sldId="278"/>
            <ac:picMk id="6" creationId="{032C3BC5-0213-4D95-AC2E-0F7B88345CA2}"/>
          </ac:picMkLst>
        </pc:picChg>
      </pc:sldChg>
      <pc:sldChg chg="addSp modSp new mod setBg">
        <pc:chgData name="Akshay vs" userId="ee8c674d74b2bfd0" providerId="LiveId" clId="{A08A6FEA-971C-4A74-A054-97ECFAF1F2B2}" dt="2022-04-04T08:16:28.556" v="432" actId="14100"/>
        <pc:sldMkLst>
          <pc:docMk/>
          <pc:sldMk cId="1829641835" sldId="279"/>
        </pc:sldMkLst>
        <pc:spChg chg="mod">
          <ac:chgData name="Akshay vs" userId="ee8c674d74b2bfd0" providerId="LiveId" clId="{A08A6FEA-971C-4A74-A054-97ECFAF1F2B2}" dt="2022-04-04T08:16:05.564" v="426" actId="1076"/>
          <ac:spMkLst>
            <pc:docMk/>
            <pc:sldMk cId="1829641835" sldId="279"/>
            <ac:spMk id="2" creationId="{61CAC980-9A05-464D-9112-89F3789F58E2}"/>
          </ac:spMkLst>
        </pc:spChg>
        <pc:spChg chg="add">
          <ac:chgData name="Akshay vs" userId="ee8c674d74b2bfd0" providerId="LiveId" clId="{A08A6FEA-971C-4A74-A054-97ECFAF1F2B2}" dt="2022-04-04T08:15:07.791" v="400" actId="26606"/>
          <ac:spMkLst>
            <pc:docMk/>
            <pc:sldMk cId="1829641835" sldId="279"/>
            <ac:spMk id="7" creationId="{C27D7A02-907B-496F-BA7E-AA3780733CA7}"/>
          </ac:spMkLst>
        </pc:spChg>
        <pc:spChg chg="add">
          <ac:chgData name="Akshay vs" userId="ee8c674d74b2bfd0" providerId="LiveId" clId="{A08A6FEA-971C-4A74-A054-97ECFAF1F2B2}" dt="2022-04-04T08:15:07.791" v="400" actId="26606"/>
          <ac:spMkLst>
            <pc:docMk/>
            <pc:sldMk cId="1829641835" sldId="279"/>
            <ac:spMk id="9" creationId="{0FBA5268-0AE7-4CAD-9537-D0EB09E76406}"/>
          </ac:spMkLst>
        </pc:spChg>
        <pc:spChg chg="add">
          <ac:chgData name="Akshay vs" userId="ee8c674d74b2bfd0" providerId="LiveId" clId="{A08A6FEA-971C-4A74-A054-97ECFAF1F2B2}" dt="2022-04-04T08:15:07.791" v="400" actId="26606"/>
          <ac:spMkLst>
            <pc:docMk/>
            <pc:sldMk cId="1829641835" sldId="279"/>
            <ac:spMk id="11" creationId="{088D065B-39DA-4077-B9CF-E489CE4C0169}"/>
          </ac:spMkLst>
        </pc:spChg>
        <pc:picChg chg="add mod">
          <ac:chgData name="Akshay vs" userId="ee8c674d74b2bfd0" providerId="LiveId" clId="{A08A6FEA-971C-4A74-A054-97ECFAF1F2B2}" dt="2022-04-04T08:16:28.556" v="432" actId="14100"/>
          <ac:picMkLst>
            <pc:docMk/>
            <pc:sldMk cId="1829641835" sldId="279"/>
            <ac:picMk id="4" creationId="{81585DCC-B290-4802-9084-A3748F06AFCB}"/>
          </ac:picMkLst>
        </pc:picChg>
      </pc:sldChg>
      <pc:sldChg chg="addSp delSp modSp new mod setBg">
        <pc:chgData name="Akshay vs" userId="ee8c674d74b2bfd0" providerId="LiveId" clId="{A08A6FEA-971C-4A74-A054-97ECFAF1F2B2}" dt="2022-04-04T08:17:12.042" v="440" actId="14100"/>
        <pc:sldMkLst>
          <pc:docMk/>
          <pc:sldMk cId="2928821395" sldId="280"/>
        </pc:sldMkLst>
        <pc:spChg chg="del mod">
          <ac:chgData name="Akshay vs" userId="ee8c674d74b2bfd0" providerId="LiveId" clId="{A08A6FEA-971C-4A74-A054-97ECFAF1F2B2}" dt="2022-04-04T08:16:57.736" v="435" actId="478"/>
          <ac:spMkLst>
            <pc:docMk/>
            <pc:sldMk cId="2928821395" sldId="280"/>
            <ac:spMk id="2" creationId="{5E55EE08-78AE-4D27-9C96-5AFF63A66598}"/>
          </ac:spMkLst>
        </pc:spChg>
        <pc:spChg chg="add">
          <ac:chgData name="Akshay vs" userId="ee8c674d74b2bfd0" providerId="LiveId" clId="{A08A6FEA-971C-4A74-A054-97ECFAF1F2B2}" dt="2022-04-04T08:16:55.901" v="434" actId="26606"/>
          <ac:spMkLst>
            <pc:docMk/>
            <pc:sldMk cId="2928821395" sldId="280"/>
            <ac:spMk id="7" creationId="{C27D7A02-907B-496F-BA7E-AA3780733CA7}"/>
          </ac:spMkLst>
        </pc:spChg>
        <pc:spChg chg="add">
          <ac:chgData name="Akshay vs" userId="ee8c674d74b2bfd0" providerId="LiveId" clId="{A08A6FEA-971C-4A74-A054-97ECFAF1F2B2}" dt="2022-04-04T08:16:55.901" v="434" actId="26606"/>
          <ac:spMkLst>
            <pc:docMk/>
            <pc:sldMk cId="2928821395" sldId="280"/>
            <ac:spMk id="9" creationId="{0FBA5268-0AE7-4CAD-9537-D0EB09E76406}"/>
          </ac:spMkLst>
        </pc:spChg>
        <pc:spChg chg="add">
          <ac:chgData name="Akshay vs" userId="ee8c674d74b2bfd0" providerId="LiveId" clId="{A08A6FEA-971C-4A74-A054-97ECFAF1F2B2}" dt="2022-04-04T08:16:55.901" v="434" actId="26606"/>
          <ac:spMkLst>
            <pc:docMk/>
            <pc:sldMk cId="2928821395" sldId="280"/>
            <ac:spMk id="11" creationId="{088D065B-39DA-4077-B9CF-E489CE4C0169}"/>
          </ac:spMkLst>
        </pc:spChg>
        <pc:picChg chg="add mod">
          <ac:chgData name="Akshay vs" userId="ee8c674d74b2bfd0" providerId="LiveId" clId="{A08A6FEA-971C-4A74-A054-97ECFAF1F2B2}" dt="2022-04-04T08:17:12.042" v="440" actId="14100"/>
          <ac:picMkLst>
            <pc:docMk/>
            <pc:sldMk cId="2928821395" sldId="280"/>
            <ac:picMk id="4" creationId="{1A1B0CBC-7A30-4460-AB1B-B84DE8D6959A}"/>
          </ac:picMkLst>
        </pc:picChg>
      </pc:sldChg>
      <pc:sldChg chg="addSp modSp new mod setBg">
        <pc:chgData name="Akshay vs" userId="ee8c674d74b2bfd0" providerId="LiveId" clId="{A08A6FEA-971C-4A74-A054-97ECFAF1F2B2}" dt="2022-04-04T08:18:58.104" v="478" actId="14100"/>
        <pc:sldMkLst>
          <pc:docMk/>
          <pc:sldMk cId="3261482508" sldId="281"/>
        </pc:sldMkLst>
        <pc:spChg chg="mod">
          <ac:chgData name="Akshay vs" userId="ee8c674d74b2bfd0" providerId="LiveId" clId="{A08A6FEA-971C-4A74-A054-97ECFAF1F2B2}" dt="2022-04-04T08:18:40.851" v="472" actId="1076"/>
          <ac:spMkLst>
            <pc:docMk/>
            <pc:sldMk cId="3261482508" sldId="281"/>
            <ac:spMk id="2" creationId="{2620906B-C836-4A25-8960-23DB1C04BB7A}"/>
          </ac:spMkLst>
        </pc:spChg>
        <pc:spChg chg="add">
          <ac:chgData name="Akshay vs" userId="ee8c674d74b2bfd0" providerId="LiveId" clId="{A08A6FEA-971C-4A74-A054-97ECFAF1F2B2}" dt="2022-04-04T08:18:14.872" v="442" actId="26606"/>
          <ac:spMkLst>
            <pc:docMk/>
            <pc:sldMk cId="3261482508" sldId="281"/>
            <ac:spMk id="7" creationId="{C27D7A02-907B-496F-BA7E-AA3780733CA7}"/>
          </ac:spMkLst>
        </pc:spChg>
        <pc:spChg chg="add">
          <ac:chgData name="Akshay vs" userId="ee8c674d74b2bfd0" providerId="LiveId" clId="{A08A6FEA-971C-4A74-A054-97ECFAF1F2B2}" dt="2022-04-04T08:18:14.872" v="442" actId="26606"/>
          <ac:spMkLst>
            <pc:docMk/>
            <pc:sldMk cId="3261482508" sldId="281"/>
            <ac:spMk id="9" creationId="{0FBA5268-0AE7-4CAD-9537-D0EB09E76406}"/>
          </ac:spMkLst>
        </pc:spChg>
        <pc:spChg chg="add">
          <ac:chgData name="Akshay vs" userId="ee8c674d74b2bfd0" providerId="LiveId" clId="{A08A6FEA-971C-4A74-A054-97ECFAF1F2B2}" dt="2022-04-04T08:18:14.872" v="442" actId="26606"/>
          <ac:spMkLst>
            <pc:docMk/>
            <pc:sldMk cId="3261482508" sldId="281"/>
            <ac:spMk id="11" creationId="{088D065B-39DA-4077-B9CF-E489CE4C0169}"/>
          </ac:spMkLst>
        </pc:spChg>
        <pc:picChg chg="add mod">
          <ac:chgData name="Akshay vs" userId="ee8c674d74b2bfd0" providerId="LiveId" clId="{A08A6FEA-971C-4A74-A054-97ECFAF1F2B2}" dt="2022-04-04T08:18:58.104" v="478" actId="14100"/>
          <ac:picMkLst>
            <pc:docMk/>
            <pc:sldMk cId="3261482508" sldId="281"/>
            <ac:picMk id="4" creationId="{8D48AD72-0AF2-4847-8F37-02BA5A524D5F}"/>
          </ac:picMkLst>
        </pc:picChg>
      </pc:sldChg>
      <pc:sldChg chg="addSp delSp modSp new mod setBg">
        <pc:chgData name="Akshay vs" userId="ee8c674d74b2bfd0" providerId="LiveId" clId="{A08A6FEA-971C-4A74-A054-97ECFAF1F2B2}" dt="2022-04-04T08:19:27.486" v="484" actId="1076"/>
        <pc:sldMkLst>
          <pc:docMk/>
          <pc:sldMk cId="2115018865" sldId="282"/>
        </pc:sldMkLst>
        <pc:spChg chg="del mod">
          <ac:chgData name="Akshay vs" userId="ee8c674d74b2bfd0" providerId="LiveId" clId="{A08A6FEA-971C-4A74-A054-97ECFAF1F2B2}" dt="2022-04-04T08:19:06.734" v="481" actId="478"/>
          <ac:spMkLst>
            <pc:docMk/>
            <pc:sldMk cId="2115018865" sldId="282"/>
            <ac:spMk id="2" creationId="{4E74669D-14CD-4605-B09C-CE83F7E823D2}"/>
          </ac:spMkLst>
        </pc:spChg>
        <pc:spChg chg="add">
          <ac:chgData name="Akshay vs" userId="ee8c674d74b2bfd0" providerId="LiveId" clId="{A08A6FEA-971C-4A74-A054-97ECFAF1F2B2}" dt="2022-04-04T08:19:04.773" v="480" actId="26606"/>
          <ac:spMkLst>
            <pc:docMk/>
            <pc:sldMk cId="2115018865" sldId="282"/>
            <ac:spMk id="7" creationId="{C27D7A02-907B-496F-BA7E-AA3780733CA7}"/>
          </ac:spMkLst>
        </pc:spChg>
        <pc:spChg chg="add">
          <ac:chgData name="Akshay vs" userId="ee8c674d74b2bfd0" providerId="LiveId" clId="{A08A6FEA-971C-4A74-A054-97ECFAF1F2B2}" dt="2022-04-04T08:19:04.773" v="480" actId="26606"/>
          <ac:spMkLst>
            <pc:docMk/>
            <pc:sldMk cId="2115018865" sldId="282"/>
            <ac:spMk id="9" creationId="{0FBA5268-0AE7-4CAD-9537-D0EB09E76406}"/>
          </ac:spMkLst>
        </pc:spChg>
        <pc:spChg chg="add">
          <ac:chgData name="Akshay vs" userId="ee8c674d74b2bfd0" providerId="LiveId" clId="{A08A6FEA-971C-4A74-A054-97ECFAF1F2B2}" dt="2022-04-04T08:19:04.773" v="480" actId="26606"/>
          <ac:spMkLst>
            <pc:docMk/>
            <pc:sldMk cId="2115018865" sldId="282"/>
            <ac:spMk id="11" creationId="{088D065B-39DA-4077-B9CF-E489CE4C0169}"/>
          </ac:spMkLst>
        </pc:spChg>
        <pc:picChg chg="add mod">
          <ac:chgData name="Akshay vs" userId="ee8c674d74b2bfd0" providerId="LiveId" clId="{A08A6FEA-971C-4A74-A054-97ECFAF1F2B2}" dt="2022-04-04T08:19:27.486" v="484" actId="1076"/>
          <ac:picMkLst>
            <pc:docMk/>
            <pc:sldMk cId="2115018865" sldId="282"/>
            <ac:picMk id="4" creationId="{E743FFF2-C967-47E7-A9F8-83FD96C86CB2}"/>
          </ac:picMkLst>
        </pc:picChg>
      </pc:sldChg>
      <pc:sldChg chg="addSp modSp new mod setBg">
        <pc:chgData name="Akshay vs" userId="ee8c674d74b2bfd0" providerId="LiveId" clId="{A08A6FEA-971C-4A74-A054-97ECFAF1F2B2}" dt="2022-04-04T08:20:32.107" v="517" actId="14100"/>
        <pc:sldMkLst>
          <pc:docMk/>
          <pc:sldMk cId="2695001392" sldId="283"/>
        </pc:sldMkLst>
        <pc:spChg chg="mod">
          <ac:chgData name="Akshay vs" userId="ee8c674d74b2bfd0" providerId="LiveId" clId="{A08A6FEA-971C-4A74-A054-97ECFAF1F2B2}" dt="2022-04-04T08:20:18.913" v="512" actId="1076"/>
          <ac:spMkLst>
            <pc:docMk/>
            <pc:sldMk cId="2695001392" sldId="283"/>
            <ac:spMk id="2" creationId="{C077B7DE-FD0B-4892-A4D0-335FC7004CCB}"/>
          </ac:spMkLst>
        </pc:spChg>
        <pc:spChg chg="add">
          <ac:chgData name="Akshay vs" userId="ee8c674d74b2bfd0" providerId="LiveId" clId="{A08A6FEA-971C-4A74-A054-97ECFAF1F2B2}" dt="2022-04-04T08:19:34.199" v="486" actId="26606"/>
          <ac:spMkLst>
            <pc:docMk/>
            <pc:sldMk cId="2695001392" sldId="283"/>
            <ac:spMk id="7" creationId="{C27D7A02-907B-496F-BA7E-AA3780733CA7}"/>
          </ac:spMkLst>
        </pc:spChg>
        <pc:spChg chg="add">
          <ac:chgData name="Akshay vs" userId="ee8c674d74b2bfd0" providerId="LiveId" clId="{A08A6FEA-971C-4A74-A054-97ECFAF1F2B2}" dt="2022-04-04T08:19:34.199" v="486" actId="26606"/>
          <ac:spMkLst>
            <pc:docMk/>
            <pc:sldMk cId="2695001392" sldId="283"/>
            <ac:spMk id="9" creationId="{0FBA5268-0AE7-4CAD-9537-D0EB09E76406}"/>
          </ac:spMkLst>
        </pc:spChg>
        <pc:spChg chg="add">
          <ac:chgData name="Akshay vs" userId="ee8c674d74b2bfd0" providerId="LiveId" clId="{A08A6FEA-971C-4A74-A054-97ECFAF1F2B2}" dt="2022-04-04T08:19:34.199" v="486" actId="26606"/>
          <ac:spMkLst>
            <pc:docMk/>
            <pc:sldMk cId="2695001392" sldId="283"/>
            <ac:spMk id="11" creationId="{088D065B-39DA-4077-B9CF-E489CE4C0169}"/>
          </ac:spMkLst>
        </pc:spChg>
        <pc:picChg chg="add mod">
          <ac:chgData name="Akshay vs" userId="ee8c674d74b2bfd0" providerId="LiveId" clId="{A08A6FEA-971C-4A74-A054-97ECFAF1F2B2}" dt="2022-04-04T08:20:32.107" v="517" actId="14100"/>
          <ac:picMkLst>
            <pc:docMk/>
            <pc:sldMk cId="2695001392" sldId="283"/>
            <ac:picMk id="4" creationId="{32F80256-38B1-4717-96EE-CC486B9B61F1}"/>
          </ac:picMkLst>
        </pc:picChg>
      </pc:sldChg>
      <pc:sldChg chg="addSp delSp modSp new mod setBg">
        <pc:chgData name="Akshay vs" userId="ee8c674d74b2bfd0" providerId="LiveId" clId="{A08A6FEA-971C-4A74-A054-97ECFAF1F2B2}" dt="2022-04-04T08:21:39.068" v="550" actId="14100"/>
        <pc:sldMkLst>
          <pc:docMk/>
          <pc:sldMk cId="2748705057" sldId="284"/>
        </pc:sldMkLst>
        <pc:spChg chg="mod">
          <ac:chgData name="Akshay vs" userId="ee8c674d74b2bfd0" providerId="LiveId" clId="{A08A6FEA-971C-4A74-A054-97ECFAF1F2B2}" dt="2022-04-04T08:21:32.425" v="548" actId="1076"/>
          <ac:spMkLst>
            <pc:docMk/>
            <pc:sldMk cId="2748705057" sldId="284"/>
            <ac:spMk id="2" creationId="{6511DE6F-CE58-44BE-8677-F0D43D39A582}"/>
          </ac:spMkLst>
        </pc:spChg>
        <pc:spChg chg="add del">
          <ac:chgData name="Akshay vs" userId="ee8c674d74b2bfd0" providerId="LiveId" clId="{A08A6FEA-971C-4A74-A054-97ECFAF1F2B2}" dt="2022-04-04T08:20:39.422" v="520" actId="26606"/>
          <ac:spMkLst>
            <pc:docMk/>
            <pc:sldMk cId="2748705057" sldId="284"/>
            <ac:spMk id="7" creationId="{3AC75B1D-4749-49A1-8553-FD296DD7CC9F}"/>
          </ac:spMkLst>
        </pc:spChg>
        <pc:spChg chg="add del">
          <ac:chgData name="Akshay vs" userId="ee8c674d74b2bfd0" providerId="LiveId" clId="{A08A6FEA-971C-4A74-A054-97ECFAF1F2B2}" dt="2022-04-04T08:20:39.422" v="520" actId="26606"/>
          <ac:spMkLst>
            <pc:docMk/>
            <pc:sldMk cId="2748705057" sldId="284"/>
            <ac:spMk id="9" creationId="{9A8ECCF6-3858-46C9-8F9F-C06506CC3F9F}"/>
          </ac:spMkLst>
        </pc:spChg>
        <pc:spChg chg="add">
          <ac:chgData name="Akshay vs" userId="ee8c674d74b2bfd0" providerId="LiveId" clId="{A08A6FEA-971C-4A74-A054-97ECFAF1F2B2}" dt="2022-04-04T08:20:39.422" v="521" actId="26606"/>
          <ac:spMkLst>
            <pc:docMk/>
            <pc:sldMk cId="2748705057" sldId="284"/>
            <ac:spMk id="11" creationId="{088D065B-39DA-4077-B9CF-E489CE4C0169}"/>
          </ac:spMkLst>
        </pc:spChg>
        <pc:spChg chg="add">
          <ac:chgData name="Akshay vs" userId="ee8c674d74b2bfd0" providerId="LiveId" clId="{A08A6FEA-971C-4A74-A054-97ECFAF1F2B2}" dt="2022-04-04T08:20:39.422" v="521" actId="26606"/>
          <ac:spMkLst>
            <pc:docMk/>
            <pc:sldMk cId="2748705057" sldId="284"/>
            <ac:spMk id="12" creationId="{C27D7A02-907B-496F-BA7E-AA3780733CA7}"/>
          </ac:spMkLst>
        </pc:spChg>
        <pc:spChg chg="add">
          <ac:chgData name="Akshay vs" userId="ee8c674d74b2bfd0" providerId="LiveId" clId="{A08A6FEA-971C-4A74-A054-97ECFAF1F2B2}" dt="2022-04-04T08:20:39.422" v="521" actId="26606"/>
          <ac:spMkLst>
            <pc:docMk/>
            <pc:sldMk cId="2748705057" sldId="284"/>
            <ac:spMk id="13" creationId="{0FBA5268-0AE7-4CAD-9537-D0EB09E76406}"/>
          </ac:spMkLst>
        </pc:spChg>
        <pc:picChg chg="add mod">
          <ac:chgData name="Akshay vs" userId="ee8c674d74b2bfd0" providerId="LiveId" clId="{A08A6FEA-971C-4A74-A054-97ECFAF1F2B2}" dt="2022-04-04T08:21:39.068" v="550" actId="14100"/>
          <ac:picMkLst>
            <pc:docMk/>
            <pc:sldMk cId="2748705057" sldId="284"/>
            <ac:picMk id="4" creationId="{45563803-1A1D-44C3-AC6F-F0C59787E3BB}"/>
          </ac:picMkLst>
        </pc:picChg>
      </pc:sldChg>
      <pc:sldChg chg="addSp delSp modSp new mod setBg">
        <pc:chgData name="Akshay vs" userId="ee8c674d74b2bfd0" providerId="LiveId" clId="{A08A6FEA-971C-4A74-A054-97ECFAF1F2B2}" dt="2022-04-04T08:22:11.650" v="555" actId="1076"/>
        <pc:sldMkLst>
          <pc:docMk/>
          <pc:sldMk cId="2505153695" sldId="285"/>
        </pc:sldMkLst>
        <pc:spChg chg="del mod">
          <ac:chgData name="Akshay vs" userId="ee8c674d74b2bfd0" providerId="LiveId" clId="{A08A6FEA-971C-4A74-A054-97ECFAF1F2B2}" dt="2022-04-04T08:21:51.496" v="553" actId="478"/>
          <ac:spMkLst>
            <pc:docMk/>
            <pc:sldMk cId="2505153695" sldId="285"/>
            <ac:spMk id="2" creationId="{19C15643-0EAC-4B21-BC66-1ED1B8F1C42B}"/>
          </ac:spMkLst>
        </pc:spChg>
        <pc:spChg chg="add">
          <ac:chgData name="Akshay vs" userId="ee8c674d74b2bfd0" providerId="LiveId" clId="{A08A6FEA-971C-4A74-A054-97ECFAF1F2B2}" dt="2022-04-04T08:21:49.823" v="552" actId="26606"/>
          <ac:spMkLst>
            <pc:docMk/>
            <pc:sldMk cId="2505153695" sldId="285"/>
            <ac:spMk id="7" creationId="{C27D7A02-907B-496F-BA7E-AA3780733CA7}"/>
          </ac:spMkLst>
        </pc:spChg>
        <pc:spChg chg="add">
          <ac:chgData name="Akshay vs" userId="ee8c674d74b2bfd0" providerId="LiveId" clId="{A08A6FEA-971C-4A74-A054-97ECFAF1F2B2}" dt="2022-04-04T08:21:49.823" v="552" actId="26606"/>
          <ac:spMkLst>
            <pc:docMk/>
            <pc:sldMk cId="2505153695" sldId="285"/>
            <ac:spMk id="9" creationId="{0FBA5268-0AE7-4CAD-9537-D0EB09E76406}"/>
          </ac:spMkLst>
        </pc:spChg>
        <pc:spChg chg="add">
          <ac:chgData name="Akshay vs" userId="ee8c674d74b2bfd0" providerId="LiveId" clId="{A08A6FEA-971C-4A74-A054-97ECFAF1F2B2}" dt="2022-04-04T08:21:49.823" v="552" actId="26606"/>
          <ac:spMkLst>
            <pc:docMk/>
            <pc:sldMk cId="2505153695" sldId="285"/>
            <ac:spMk id="11" creationId="{088D065B-39DA-4077-B9CF-E489CE4C0169}"/>
          </ac:spMkLst>
        </pc:spChg>
        <pc:picChg chg="add mod">
          <ac:chgData name="Akshay vs" userId="ee8c674d74b2bfd0" providerId="LiveId" clId="{A08A6FEA-971C-4A74-A054-97ECFAF1F2B2}" dt="2022-04-04T08:22:11.650" v="555" actId="1076"/>
          <ac:picMkLst>
            <pc:docMk/>
            <pc:sldMk cId="2505153695" sldId="285"/>
            <ac:picMk id="4" creationId="{658BD405-45B4-4A48-A109-55ABE4EAEBEC}"/>
          </ac:picMkLst>
        </pc:picChg>
      </pc:sldChg>
      <pc:sldChg chg="addSp modSp new mod setBg">
        <pc:chgData name="Akshay vs" userId="ee8c674d74b2bfd0" providerId="LiveId" clId="{A08A6FEA-971C-4A74-A054-97ECFAF1F2B2}" dt="2022-04-04T08:23:26.420" v="576" actId="14100"/>
        <pc:sldMkLst>
          <pc:docMk/>
          <pc:sldMk cId="4039747826" sldId="286"/>
        </pc:sldMkLst>
        <pc:spChg chg="mod">
          <ac:chgData name="Akshay vs" userId="ee8c674d74b2bfd0" providerId="LiveId" clId="{A08A6FEA-971C-4A74-A054-97ECFAF1F2B2}" dt="2022-04-04T08:22:57.615" v="569" actId="1076"/>
          <ac:spMkLst>
            <pc:docMk/>
            <pc:sldMk cId="4039747826" sldId="286"/>
            <ac:spMk id="2" creationId="{FD0BD91F-52B6-4E98-B624-182AF0570682}"/>
          </ac:spMkLst>
        </pc:spChg>
        <pc:spChg chg="add">
          <ac:chgData name="Akshay vs" userId="ee8c674d74b2bfd0" providerId="LiveId" clId="{A08A6FEA-971C-4A74-A054-97ECFAF1F2B2}" dt="2022-04-04T08:22:39.292" v="557" actId="26606"/>
          <ac:spMkLst>
            <pc:docMk/>
            <pc:sldMk cId="4039747826" sldId="286"/>
            <ac:spMk id="7" creationId="{C27D7A02-907B-496F-BA7E-AA3780733CA7}"/>
          </ac:spMkLst>
        </pc:spChg>
        <pc:spChg chg="add">
          <ac:chgData name="Akshay vs" userId="ee8c674d74b2bfd0" providerId="LiveId" clId="{A08A6FEA-971C-4A74-A054-97ECFAF1F2B2}" dt="2022-04-04T08:22:39.292" v="557" actId="26606"/>
          <ac:spMkLst>
            <pc:docMk/>
            <pc:sldMk cId="4039747826" sldId="286"/>
            <ac:spMk id="9" creationId="{0FBA5268-0AE7-4CAD-9537-D0EB09E76406}"/>
          </ac:spMkLst>
        </pc:spChg>
        <pc:spChg chg="add">
          <ac:chgData name="Akshay vs" userId="ee8c674d74b2bfd0" providerId="LiveId" clId="{A08A6FEA-971C-4A74-A054-97ECFAF1F2B2}" dt="2022-04-04T08:22:39.292" v="557" actId="26606"/>
          <ac:spMkLst>
            <pc:docMk/>
            <pc:sldMk cId="4039747826" sldId="286"/>
            <ac:spMk id="11" creationId="{088D065B-39DA-4077-B9CF-E489CE4C0169}"/>
          </ac:spMkLst>
        </pc:spChg>
        <pc:picChg chg="add mod">
          <ac:chgData name="Akshay vs" userId="ee8c674d74b2bfd0" providerId="LiveId" clId="{A08A6FEA-971C-4A74-A054-97ECFAF1F2B2}" dt="2022-04-04T08:23:26.420" v="576" actId="14100"/>
          <ac:picMkLst>
            <pc:docMk/>
            <pc:sldMk cId="4039747826" sldId="286"/>
            <ac:picMk id="4" creationId="{72CACFE4-71F4-4B8E-9EA8-B444FC62E89B}"/>
          </ac:picMkLst>
        </pc:picChg>
      </pc:sldChg>
      <pc:sldChg chg="addSp modSp new mod setBg addAnim modAnim">
        <pc:chgData name="Akshay vs" userId="ee8c674d74b2bfd0" providerId="LiveId" clId="{A08A6FEA-971C-4A74-A054-97ECFAF1F2B2}" dt="2022-04-04T08:24:48.496" v="625" actId="14100"/>
        <pc:sldMkLst>
          <pc:docMk/>
          <pc:sldMk cId="4102616281" sldId="287"/>
        </pc:sldMkLst>
        <pc:spChg chg="mod">
          <ac:chgData name="Akshay vs" userId="ee8c674d74b2bfd0" providerId="LiveId" clId="{A08A6FEA-971C-4A74-A054-97ECFAF1F2B2}" dt="2022-04-04T08:24:14.031" v="618" actId="1076"/>
          <ac:spMkLst>
            <pc:docMk/>
            <pc:sldMk cId="4102616281" sldId="287"/>
            <ac:spMk id="2" creationId="{74AF3F5F-D69B-4545-9A78-FBBF813E6A94}"/>
          </ac:spMkLst>
        </pc:spChg>
        <pc:spChg chg="add">
          <ac:chgData name="Akshay vs" userId="ee8c674d74b2bfd0" providerId="LiveId" clId="{A08A6FEA-971C-4A74-A054-97ECFAF1F2B2}" dt="2022-04-04T08:23:56.409" v="588" actId="26606"/>
          <ac:spMkLst>
            <pc:docMk/>
            <pc:sldMk cId="4102616281" sldId="287"/>
            <ac:spMk id="7" creationId="{C27D7A02-907B-496F-BA7E-AA3780733CA7}"/>
          </ac:spMkLst>
        </pc:spChg>
        <pc:spChg chg="add">
          <ac:chgData name="Akshay vs" userId="ee8c674d74b2bfd0" providerId="LiveId" clId="{A08A6FEA-971C-4A74-A054-97ECFAF1F2B2}" dt="2022-04-04T08:23:56.409" v="588" actId="26606"/>
          <ac:spMkLst>
            <pc:docMk/>
            <pc:sldMk cId="4102616281" sldId="287"/>
            <ac:spMk id="9" creationId="{0FBA5268-0AE7-4CAD-9537-D0EB09E76406}"/>
          </ac:spMkLst>
        </pc:spChg>
        <pc:spChg chg="add">
          <ac:chgData name="Akshay vs" userId="ee8c674d74b2bfd0" providerId="LiveId" clId="{A08A6FEA-971C-4A74-A054-97ECFAF1F2B2}" dt="2022-04-04T08:23:56.409" v="588" actId="26606"/>
          <ac:spMkLst>
            <pc:docMk/>
            <pc:sldMk cId="4102616281" sldId="287"/>
            <ac:spMk id="11" creationId="{088D065B-39DA-4077-B9CF-E489CE4C0169}"/>
          </ac:spMkLst>
        </pc:spChg>
        <pc:picChg chg="add mod modCrop">
          <ac:chgData name="Akshay vs" userId="ee8c674d74b2bfd0" providerId="LiveId" clId="{A08A6FEA-971C-4A74-A054-97ECFAF1F2B2}" dt="2022-04-04T08:24:48.496" v="625" actId="14100"/>
          <ac:picMkLst>
            <pc:docMk/>
            <pc:sldMk cId="4102616281" sldId="287"/>
            <ac:picMk id="4" creationId="{33A35C17-E068-4830-9008-8C2E5188931A}"/>
          </ac:picMkLst>
        </pc:picChg>
      </pc:sldChg>
      <pc:sldChg chg="addSp delSp modSp new mod setBg">
        <pc:chgData name="Akshay vs" userId="ee8c674d74b2bfd0" providerId="LiveId" clId="{A08A6FEA-971C-4A74-A054-97ECFAF1F2B2}" dt="2022-04-04T08:25:29.044" v="633" actId="1076"/>
        <pc:sldMkLst>
          <pc:docMk/>
          <pc:sldMk cId="2109083652" sldId="288"/>
        </pc:sldMkLst>
        <pc:spChg chg="del mod">
          <ac:chgData name="Akshay vs" userId="ee8c674d74b2bfd0" providerId="LiveId" clId="{A08A6FEA-971C-4A74-A054-97ECFAF1F2B2}" dt="2022-04-04T08:25:20.315" v="628" actId="478"/>
          <ac:spMkLst>
            <pc:docMk/>
            <pc:sldMk cId="2109083652" sldId="288"/>
            <ac:spMk id="2" creationId="{69D3243B-A7D4-4AC9-8D92-C9DF2C401EEF}"/>
          </ac:spMkLst>
        </pc:spChg>
        <pc:spChg chg="add">
          <ac:chgData name="Akshay vs" userId="ee8c674d74b2bfd0" providerId="LiveId" clId="{A08A6FEA-971C-4A74-A054-97ECFAF1F2B2}" dt="2022-04-04T08:25:16.007" v="627" actId="26606"/>
          <ac:spMkLst>
            <pc:docMk/>
            <pc:sldMk cId="2109083652" sldId="288"/>
            <ac:spMk id="7" creationId="{C27D7A02-907B-496F-BA7E-AA3780733CA7}"/>
          </ac:spMkLst>
        </pc:spChg>
        <pc:spChg chg="add">
          <ac:chgData name="Akshay vs" userId="ee8c674d74b2bfd0" providerId="LiveId" clId="{A08A6FEA-971C-4A74-A054-97ECFAF1F2B2}" dt="2022-04-04T08:25:16.007" v="627" actId="26606"/>
          <ac:spMkLst>
            <pc:docMk/>
            <pc:sldMk cId="2109083652" sldId="288"/>
            <ac:spMk id="9" creationId="{0FBA5268-0AE7-4CAD-9537-D0EB09E76406}"/>
          </ac:spMkLst>
        </pc:spChg>
        <pc:spChg chg="add">
          <ac:chgData name="Akshay vs" userId="ee8c674d74b2bfd0" providerId="LiveId" clId="{A08A6FEA-971C-4A74-A054-97ECFAF1F2B2}" dt="2022-04-04T08:25:16.007" v="627" actId="26606"/>
          <ac:spMkLst>
            <pc:docMk/>
            <pc:sldMk cId="2109083652" sldId="288"/>
            <ac:spMk id="11" creationId="{088D065B-39DA-4077-B9CF-E489CE4C0169}"/>
          </ac:spMkLst>
        </pc:spChg>
        <pc:picChg chg="add mod">
          <ac:chgData name="Akshay vs" userId="ee8c674d74b2bfd0" providerId="LiveId" clId="{A08A6FEA-971C-4A74-A054-97ECFAF1F2B2}" dt="2022-04-04T08:25:29.044" v="633" actId="1076"/>
          <ac:picMkLst>
            <pc:docMk/>
            <pc:sldMk cId="2109083652" sldId="288"/>
            <ac:picMk id="4" creationId="{60ADF0D4-5F92-449F-8573-F4E0EA65CB8F}"/>
          </ac:picMkLst>
        </pc:picChg>
      </pc:sldChg>
      <pc:sldChg chg="addSp modSp new mod setBg">
        <pc:chgData name="Akshay vs" userId="ee8c674d74b2bfd0" providerId="LiveId" clId="{A08A6FEA-971C-4A74-A054-97ECFAF1F2B2}" dt="2022-04-04T08:26:47.746" v="660" actId="14100"/>
        <pc:sldMkLst>
          <pc:docMk/>
          <pc:sldMk cId="1897465493" sldId="289"/>
        </pc:sldMkLst>
        <pc:spChg chg="mod">
          <ac:chgData name="Akshay vs" userId="ee8c674d74b2bfd0" providerId="LiveId" clId="{A08A6FEA-971C-4A74-A054-97ECFAF1F2B2}" dt="2022-04-04T08:26:31.617" v="655" actId="1076"/>
          <ac:spMkLst>
            <pc:docMk/>
            <pc:sldMk cId="1897465493" sldId="289"/>
            <ac:spMk id="2" creationId="{9EB2F0F8-D28D-4756-8A34-F41A44B535F2}"/>
          </ac:spMkLst>
        </pc:spChg>
        <pc:spChg chg="add">
          <ac:chgData name="Akshay vs" userId="ee8c674d74b2bfd0" providerId="LiveId" clId="{A08A6FEA-971C-4A74-A054-97ECFAF1F2B2}" dt="2022-04-04T08:26:12.640" v="635" actId="26606"/>
          <ac:spMkLst>
            <pc:docMk/>
            <pc:sldMk cId="1897465493" sldId="289"/>
            <ac:spMk id="7" creationId="{C27D7A02-907B-496F-BA7E-AA3780733CA7}"/>
          </ac:spMkLst>
        </pc:spChg>
        <pc:spChg chg="add">
          <ac:chgData name="Akshay vs" userId="ee8c674d74b2bfd0" providerId="LiveId" clId="{A08A6FEA-971C-4A74-A054-97ECFAF1F2B2}" dt="2022-04-04T08:26:12.640" v="635" actId="26606"/>
          <ac:spMkLst>
            <pc:docMk/>
            <pc:sldMk cId="1897465493" sldId="289"/>
            <ac:spMk id="9" creationId="{0FBA5268-0AE7-4CAD-9537-D0EB09E76406}"/>
          </ac:spMkLst>
        </pc:spChg>
        <pc:spChg chg="add">
          <ac:chgData name="Akshay vs" userId="ee8c674d74b2bfd0" providerId="LiveId" clId="{A08A6FEA-971C-4A74-A054-97ECFAF1F2B2}" dt="2022-04-04T08:26:12.640" v="635" actId="26606"/>
          <ac:spMkLst>
            <pc:docMk/>
            <pc:sldMk cId="1897465493" sldId="289"/>
            <ac:spMk id="11" creationId="{088D065B-39DA-4077-B9CF-E489CE4C0169}"/>
          </ac:spMkLst>
        </pc:spChg>
        <pc:picChg chg="add mod">
          <ac:chgData name="Akshay vs" userId="ee8c674d74b2bfd0" providerId="LiveId" clId="{A08A6FEA-971C-4A74-A054-97ECFAF1F2B2}" dt="2022-04-04T08:26:47.746" v="660" actId="14100"/>
          <ac:picMkLst>
            <pc:docMk/>
            <pc:sldMk cId="1897465493" sldId="289"/>
            <ac:picMk id="4" creationId="{E4E3AD24-E88D-4C6E-A995-A4F51939E2E9}"/>
          </ac:picMkLst>
        </pc:picChg>
      </pc:sldChg>
      <pc:sldChg chg="addSp delSp modSp new mod setBg">
        <pc:chgData name="Akshay vs" userId="ee8c674d74b2bfd0" providerId="LiveId" clId="{A08A6FEA-971C-4A74-A054-97ECFAF1F2B2}" dt="2022-04-04T08:27:32.390" v="668" actId="14100"/>
        <pc:sldMkLst>
          <pc:docMk/>
          <pc:sldMk cId="3049647160" sldId="290"/>
        </pc:sldMkLst>
        <pc:spChg chg="del mod">
          <ac:chgData name="Akshay vs" userId="ee8c674d74b2bfd0" providerId="LiveId" clId="{A08A6FEA-971C-4A74-A054-97ECFAF1F2B2}" dt="2022-04-04T08:27:21.280" v="663" actId="478"/>
          <ac:spMkLst>
            <pc:docMk/>
            <pc:sldMk cId="3049647160" sldId="290"/>
            <ac:spMk id="2" creationId="{FB66C814-C6B6-4A06-98DE-3570F6B9AD41}"/>
          </ac:spMkLst>
        </pc:spChg>
        <pc:spChg chg="add">
          <ac:chgData name="Akshay vs" userId="ee8c674d74b2bfd0" providerId="LiveId" clId="{A08A6FEA-971C-4A74-A054-97ECFAF1F2B2}" dt="2022-04-04T08:27:19.194" v="662" actId="26606"/>
          <ac:spMkLst>
            <pc:docMk/>
            <pc:sldMk cId="3049647160" sldId="290"/>
            <ac:spMk id="7" creationId="{C27D7A02-907B-496F-BA7E-AA3780733CA7}"/>
          </ac:spMkLst>
        </pc:spChg>
        <pc:spChg chg="add">
          <ac:chgData name="Akshay vs" userId="ee8c674d74b2bfd0" providerId="LiveId" clId="{A08A6FEA-971C-4A74-A054-97ECFAF1F2B2}" dt="2022-04-04T08:27:19.194" v="662" actId="26606"/>
          <ac:spMkLst>
            <pc:docMk/>
            <pc:sldMk cId="3049647160" sldId="290"/>
            <ac:spMk id="9" creationId="{0FBA5268-0AE7-4CAD-9537-D0EB09E76406}"/>
          </ac:spMkLst>
        </pc:spChg>
        <pc:spChg chg="add">
          <ac:chgData name="Akshay vs" userId="ee8c674d74b2bfd0" providerId="LiveId" clId="{A08A6FEA-971C-4A74-A054-97ECFAF1F2B2}" dt="2022-04-04T08:27:19.194" v="662" actId="26606"/>
          <ac:spMkLst>
            <pc:docMk/>
            <pc:sldMk cId="3049647160" sldId="290"/>
            <ac:spMk id="11" creationId="{088D065B-39DA-4077-B9CF-E489CE4C0169}"/>
          </ac:spMkLst>
        </pc:spChg>
        <pc:picChg chg="add mod">
          <ac:chgData name="Akshay vs" userId="ee8c674d74b2bfd0" providerId="LiveId" clId="{A08A6FEA-971C-4A74-A054-97ECFAF1F2B2}" dt="2022-04-04T08:27:32.390" v="668" actId="14100"/>
          <ac:picMkLst>
            <pc:docMk/>
            <pc:sldMk cId="3049647160" sldId="290"/>
            <ac:picMk id="4" creationId="{880D73BB-67D0-45ED-A58F-1F831DACBA2A}"/>
          </ac:picMkLst>
        </pc:picChg>
      </pc:sldChg>
      <pc:sldChg chg="addSp delSp modSp new mod setBg">
        <pc:chgData name="Akshay vs" userId="ee8c674d74b2bfd0" providerId="LiveId" clId="{A08A6FEA-971C-4A74-A054-97ECFAF1F2B2}" dt="2022-04-04T08:28:12.322" v="676" actId="1076"/>
        <pc:sldMkLst>
          <pc:docMk/>
          <pc:sldMk cId="156833868" sldId="291"/>
        </pc:sldMkLst>
        <pc:spChg chg="del mod">
          <ac:chgData name="Akshay vs" userId="ee8c674d74b2bfd0" providerId="LiveId" clId="{A08A6FEA-971C-4A74-A054-97ECFAF1F2B2}" dt="2022-04-04T08:27:57.933" v="671" actId="478"/>
          <ac:spMkLst>
            <pc:docMk/>
            <pc:sldMk cId="156833868" sldId="291"/>
            <ac:spMk id="2" creationId="{7C349CE9-F046-414A-B2EA-6D8649C44AF7}"/>
          </ac:spMkLst>
        </pc:spChg>
        <pc:spChg chg="add">
          <ac:chgData name="Akshay vs" userId="ee8c674d74b2bfd0" providerId="LiveId" clId="{A08A6FEA-971C-4A74-A054-97ECFAF1F2B2}" dt="2022-04-04T08:27:56.467" v="670" actId="26606"/>
          <ac:spMkLst>
            <pc:docMk/>
            <pc:sldMk cId="156833868" sldId="291"/>
            <ac:spMk id="7" creationId="{C27D7A02-907B-496F-BA7E-AA3780733CA7}"/>
          </ac:spMkLst>
        </pc:spChg>
        <pc:spChg chg="add">
          <ac:chgData name="Akshay vs" userId="ee8c674d74b2bfd0" providerId="LiveId" clId="{A08A6FEA-971C-4A74-A054-97ECFAF1F2B2}" dt="2022-04-04T08:27:56.467" v="670" actId="26606"/>
          <ac:spMkLst>
            <pc:docMk/>
            <pc:sldMk cId="156833868" sldId="291"/>
            <ac:spMk id="9" creationId="{0FBA5268-0AE7-4CAD-9537-D0EB09E76406}"/>
          </ac:spMkLst>
        </pc:spChg>
        <pc:spChg chg="add">
          <ac:chgData name="Akshay vs" userId="ee8c674d74b2bfd0" providerId="LiveId" clId="{A08A6FEA-971C-4A74-A054-97ECFAF1F2B2}" dt="2022-04-04T08:27:56.467" v="670" actId="26606"/>
          <ac:spMkLst>
            <pc:docMk/>
            <pc:sldMk cId="156833868" sldId="291"/>
            <ac:spMk id="11" creationId="{088D065B-39DA-4077-B9CF-E489CE4C0169}"/>
          </ac:spMkLst>
        </pc:spChg>
        <pc:picChg chg="add mod">
          <ac:chgData name="Akshay vs" userId="ee8c674d74b2bfd0" providerId="LiveId" clId="{A08A6FEA-971C-4A74-A054-97ECFAF1F2B2}" dt="2022-04-04T08:28:12.322" v="676" actId="1076"/>
          <ac:picMkLst>
            <pc:docMk/>
            <pc:sldMk cId="156833868" sldId="291"/>
            <ac:picMk id="4" creationId="{ED550948-51E4-47EC-9257-DCB572D5A437}"/>
          </ac:picMkLst>
        </pc:picChg>
      </pc:sldChg>
      <pc:sldChg chg="addSp modSp new mod setBg">
        <pc:chgData name="Akshay vs" userId="ee8c674d74b2bfd0" providerId="LiveId" clId="{A08A6FEA-971C-4A74-A054-97ECFAF1F2B2}" dt="2022-04-04T08:29:18.486" v="707" actId="14100"/>
        <pc:sldMkLst>
          <pc:docMk/>
          <pc:sldMk cId="4105085900" sldId="292"/>
        </pc:sldMkLst>
        <pc:spChg chg="mod">
          <ac:chgData name="Akshay vs" userId="ee8c674d74b2bfd0" providerId="LiveId" clId="{A08A6FEA-971C-4A74-A054-97ECFAF1F2B2}" dt="2022-04-04T08:28:55.682" v="700" actId="1076"/>
          <ac:spMkLst>
            <pc:docMk/>
            <pc:sldMk cId="4105085900" sldId="292"/>
            <ac:spMk id="2" creationId="{4D5976FD-6181-4E96-B301-B0632C24E65E}"/>
          </ac:spMkLst>
        </pc:spChg>
        <pc:spChg chg="add">
          <ac:chgData name="Akshay vs" userId="ee8c674d74b2bfd0" providerId="LiveId" clId="{A08A6FEA-971C-4A74-A054-97ECFAF1F2B2}" dt="2022-04-04T08:28:18.339" v="678" actId="26606"/>
          <ac:spMkLst>
            <pc:docMk/>
            <pc:sldMk cId="4105085900" sldId="292"/>
            <ac:spMk id="7" creationId="{C27D7A02-907B-496F-BA7E-AA3780733CA7}"/>
          </ac:spMkLst>
        </pc:spChg>
        <pc:spChg chg="add">
          <ac:chgData name="Akshay vs" userId="ee8c674d74b2bfd0" providerId="LiveId" clId="{A08A6FEA-971C-4A74-A054-97ECFAF1F2B2}" dt="2022-04-04T08:28:18.339" v="678" actId="26606"/>
          <ac:spMkLst>
            <pc:docMk/>
            <pc:sldMk cId="4105085900" sldId="292"/>
            <ac:spMk id="9" creationId="{0FBA5268-0AE7-4CAD-9537-D0EB09E76406}"/>
          </ac:spMkLst>
        </pc:spChg>
        <pc:spChg chg="add">
          <ac:chgData name="Akshay vs" userId="ee8c674d74b2bfd0" providerId="LiveId" clId="{A08A6FEA-971C-4A74-A054-97ECFAF1F2B2}" dt="2022-04-04T08:28:18.339" v="678" actId="26606"/>
          <ac:spMkLst>
            <pc:docMk/>
            <pc:sldMk cId="4105085900" sldId="292"/>
            <ac:spMk id="11" creationId="{088D065B-39DA-4077-B9CF-E489CE4C0169}"/>
          </ac:spMkLst>
        </pc:spChg>
        <pc:picChg chg="add mod">
          <ac:chgData name="Akshay vs" userId="ee8c674d74b2bfd0" providerId="LiveId" clId="{A08A6FEA-971C-4A74-A054-97ECFAF1F2B2}" dt="2022-04-04T08:29:18.486" v="707" actId="14100"/>
          <ac:picMkLst>
            <pc:docMk/>
            <pc:sldMk cId="4105085900" sldId="292"/>
            <ac:picMk id="4" creationId="{C4B4CA26-8C22-4EA4-941E-AE65AEB04903}"/>
          </ac:picMkLst>
        </pc:picChg>
      </pc:sldChg>
      <pc:sldChg chg="addSp modSp new mod setBg">
        <pc:chgData name="Akshay vs" userId="ee8c674d74b2bfd0" providerId="LiveId" clId="{A08A6FEA-971C-4A74-A054-97ECFAF1F2B2}" dt="2022-04-04T08:30:02.845" v="732" actId="1076"/>
        <pc:sldMkLst>
          <pc:docMk/>
          <pc:sldMk cId="4293685214" sldId="293"/>
        </pc:sldMkLst>
        <pc:spChg chg="mod">
          <ac:chgData name="Akshay vs" userId="ee8c674d74b2bfd0" providerId="LiveId" clId="{A08A6FEA-971C-4A74-A054-97ECFAF1F2B2}" dt="2022-04-04T08:29:44.572" v="728" actId="1076"/>
          <ac:spMkLst>
            <pc:docMk/>
            <pc:sldMk cId="4293685214" sldId="293"/>
            <ac:spMk id="2" creationId="{EC3B2E17-7A8E-436D-A35C-D1D35441DE19}"/>
          </ac:spMkLst>
        </pc:spChg>
        <pc:spChg chg="add">
          <ac:chgData name="Akshay vs" userId="ee8c674d74b2bfd0" providerId="LiveId" clId="{A08A6FEA-971C-4A74-A054-97ECFAF1F2B2}" dt="2022-04-04T08:29:26.978" v="709" actId="26606"/>
          <ac:spMkLst>
            <pc:docMk/>
            <pc:sldMk cId="4293685214" sldId="293"/>
            <ac:spMk id="7" creationId="{C27D7A02-907B-496F-BA7E-AA3780733CA7}"/>
          </ac:spMkLst>
        </pc:spChg>
        <pc:spChg chg="add">
          <ac:chgData name="Akshay vs" userId="ee8c674d74b2bfd0" providerId="LiveId" clId="{A08A6FEA-971C-4A74-A054-97ECFAF1F2B2}" dt="2022-04-04T08:29:26.978" v="709" actId="26606"/>
          <ac:spMkLst>
            <pc:docMk/>
            <pc:sldMk cId="4293685214" sldId="293"/>
            <ac:spMk id="9" creationId="{0FBA5268-0AE7-4CAD-9537-D0EB09E76406}"/>
          </ac:spMkLst>
        </pc:spChg>
        <pc:spChg chg="add">
          <ac:chgData name="Akshay vs" userId="ee8c674d74b2bfd0" providerId="LiveId" clId="{A08A6FEA-971C-4A74-A054-97ECFAF1F2B2}" dt="2022-04-04T08:29:26.978" v="709" actId="26606"/>
          <ac:spMkLst>
            <pc:docMk/>
            <pc:sldMk cId="4293685214" sldId="293"/>
            <ac:spMk id="11" creationId="{088D065B-39DA-4077-B9CF-E489CE4C0169}"/>
          </ac:spMkLst>
        </pc:spChg>
        <pc:picChg chg="add mod">
          <ac:chgData name="Akshay vs" userId="ee8c674d74b2bfd0" providerId="LiveId" clId="{A08A6FEA-971C-4A74-A054-97ECFAF1F2B2}" dt="2022-04-04T08:30:02.845" v="732" actId="1076"/>
          <ac:picMkLst>
            <pc:docMk/>
            <pc:sldMk cId="4293685214" sldId="293"/>
            <ac:picMk id="4" creationId="{CC517A0A-C31B-45FD-B8D2-EB795FF30603}"/>
          </ac:picMkLst>
        </pc:picChg>
      </pc:sldChg>
      <pc:sldChg chg="addSp delSp modSp new mod setBg">
        <pc:chgData name="Akshay vs" userId="ee8c674d74b2bfd0" providerId="LiveId" clId="{A08A6FEA-971C-4A74-A054-97ECFAF1F2B2}" dt="2022-04-04T08:30:27.740" v="755" actId="26606"/>
        <pc:sldMkLst>
          <pc:docMk/>
          <pc:sldMk cId="2959013455" sldId="294"/>
        </pc:sldMkLst>
        <pc:spChg chg="mod">
          <ac:chgData name="Akshay vs" userId="ee8c674d74b2bfd0" providerId="LiveId" clId="{A08A6FEA-971C-4A74-A054-97ECFAF1F2B2}" dt="2022-04-04T08:30:27.740" v="755" actId="26606"/>
          <ac:spMkLst>
            <pc:docMk/>
            <pc:sldMk cId="2959013455" sldId="294"/>
            <ac:spMk id="2" creationId="{2A3FDDCD-0651-4860-AD61-8444415BAF97}"/>
          </ac:spMkLst>
        </pc:spChg>
        <pc:spChg chg="add del">
          <ac:chgData name="Akshay vs" userId="ee8c674d74b2bfd0" providerId="LiveId" clId="{A08A6FEA-971C-4A74-A054-97ECFAF1F2B2}" dt="2022-04-04T08:30:24.268" v="750" actId="26606"/>
          <ac:spMkLst>
            <pc:docMk/>
            <pc:sldMk cId="2959013455" sldId="294"/>
            <ac:spMk id="7" creationId="{27250CB5-9DDC-48C3-9D2D-C15BFFF4F33D}"/>
          </ac:spMkLst>
        </pc:spChg>
        <pc:spChg chg="add del">
          <ac:chgData name="Akshay vs" userId="ee8c674d74b2bfd0" providerId="LiveId" clId="{A08A6FEA-971C-4A74-A054-97ECFAF1F2B2}" dt="2022-04-04T08:30:27.724" v="754" actId="26606"/>
          <ac:spMkLst>
            <pc:docMk/>
            <pc:sldMk cId="2959013455" sldId="294"/>
            <ac:spMk id="8" creationId="{03B108CD-8C7B-4E2F-B9CE-2D11F30B3D4F}"/>
          </ac:spMkLst>
        </pc:spChg>
        <pc:spChg chg="add del">
          <ac:chgData name="Akshay vs" userId="ee8c674d74b2bfd0" providerId="LiveId" clId="{A08A6FEA-971C-4A74-A054-97ECFAF1F2B2}" dt="2022-04-04T08:30:24.268" v="750" actId="26606"/>
          <ac:spMkLst>
            <pc:docMk/>
            <pc:sldMk cId="2959013455" sldId="294"/>
            <ac:spMk id="9" creationId="{C38FEF35-B9B3-413E-A8C4-9FF5A15A4E73}"/>
          </ac:spMkLst>
        </pc:spChg>
        <pc:spChg chg="add del">
          <ac:chgData name="Akshay vs" userId="ee8c674d74b2bfd0" providerId="LiveId" clId="{A08A6FEA-971C-4A74-A054-97ECFAF1F2B2}" dt="2022-04-04T08:30:27.724" v="754" actId="26606"/>
          <ac:spMkLst>
            <pc:docMk/>
            <pc:sldMk cId="2959013455" sldId="294"/>
            <ac:spMk id="10" creationId="{2F0B44D0-9AF7-4050-9428-B15917AE854E}"/>
          </ac:spMkLst>
        </pc:spChg>
        <pc:spChg chg="add del">
          <ac:chgData name="Akshay vs" userId="ee8c674d74b2bfd0" providerId="LiveId" clId="{A08A6FEA-971C-4A74-A054-97ECFAF1F2B2}" dt="2022-04-04T08:30:24.268" v="750" actId="26606"/>
          <ac:spMkLst>
            <pc:docMk/>
            <pc:sldMk cId="2959013455" sldId="294"/>
            <ac:spMk id="11" creationId="{A7ECB318-89A9-43A0-BC79-4B763473F8B3}"/>
          </ac:spMkLst>
        </pc:spChg>
        <pc:spChg chg="add del">
          <ac:chgData name="Akshay vs" userId="ee8c674d74b2bfd0" providerId="LiveId" clId="{A08A6FEA-971C-4A74-A054-97ECFAF1F2B2}" dt="2022-04-04T08:30:26.768" v="752" actId="26606"/>
          <ac:spMkLst>
            <pc:docMk/>
            <pc:sldMk cId="2959013455" sldId="294"/>
            <ac:spMk id="13" creationId="{5604D43E-708E-4AB2-8791-04C7BF7AE0AE}"/>
          </ac:spMkLst>
        </pc:spChg>
        <pc:spChg chg="add del">
          <ac:chgData name="Akshay vs" userId="ee8c674d74b2bfd0" providerId="LiveId" clId="{A08A6FEA-971C-4A74-A054-97ECFAF1F2B2}" dt="2022-04-04T08:30:26.768" v="752" actId="26606"/>
          <ac:spMkLst>
            <pc:docMk/>
            <pc:sldMk cId="2959013455" sldId="294"/>
            <ac:spMk id="14" creationId="{9780F90C-AA1E-4CB4-A662-4C479A827BC4}"/>
          </ac:spMkLst>
        </pc:spChg>
        <pc:spChg chg="add del">
          <ac:chgData name="Akshay vs" userId="ee8c674d74b2bfd0" providerId="LiveId" clId="{A08A6FEA-971C-4A74-A054-97ECFAF1F2B2}" dt="2022-04-04T08:30:26.768" v="752" actId="26606"/>
          <ac:spMkLst>
            <pc:docMk/>
            <pc:sldMk cId="2959013455" sldId="294"/>
            <ac:spMk id="15" creationId="{7E9F80AA-665A-4CDD-BA68-10F340BC7B95}"/>
          </ac:spMkLst>
        </pc:spChg>
        <pc:spChg chg="add">
          <ac:chgData name="Akshay vs" userId="ee8c674d74b2bfd0" providerId="LiveId" clId="{A08A6FEA-971C-4A74-A054-97ECFAF1F2B2}" dt="2022-04-04T08:30:27.740" v="755" actId="26606"/>
          <ac:spMkLst>
            <pc:docMk/>
            <pc:sldMk cId="2959013455" sldId="294"/>
            <ac:spMk id="16" creationId="{27250CB5-9DDC-48C3-9D2D-C15BFFF4F33D}"/>
          </ac:spMkLst>
        </pc:spChg>
        <pc:spChg chg="add">
          <ac:chgData name="Akshay vs" userId="ee8c674d74b2bfd0" providerId="LiveId" clId="{A08A6FEA-971C-4A74-A054-97ECFAF1F2B2}" dt="2022-04-04T08:30:27.740" v="755" actId="26606"/>
          <ac:spMkLst>
            <pc:docMk/>
            <pc:sldMk cId="2959013455" sldId="294"/>
            <ac:spMk id="17" creationId="{C38FEF35-B9B3-413E-A8C4-9FF5A15A4E73}"/>
          </ac:spMkLst>
        </pc:spChg>
        <pc:spChg chg="add">
          <ac:chgData name="Akshay vs" userId="ee8c674d74b2bfd0" providerId="LiveId" clId="{A08A6FEA-971C-4A74-A054-97ECFAF1F2B2}" dt="2022-04-04T08:30:27.740" v="755" actId="26606"/>
          <ac:spMkLst>
            <pc:docMk/>
            <pc:sldMk cId="2959013455" sldId="294"/>
            <ac:spMk id="18" creationId="{A7ECB318-89A9-43A0-BC79-4B763473F8B3}"/>
          </ac:spMkLst>
        </pc:spChg>
        <pc:picChg chg="add del">
          <ac:chgData name="Akshay vs" userId="ee8c674d74b2bfd0" providerId="LiveId" clId="{A08A6FEA-971C-4A74-A054-97ECFAF1F2B2}" dt="2022-04-04T08:30:27.724" v="754" actId="26606"/>
          <ac:picMkLst>
            <pc:docMk/>
            <pc:sldMk cId="2959013455" sldId="294"/>
            <ac:picMk id="4" creationId="{1353FED2-84F5-71FC-E585-C73D8F7030D0}"/>
          </ac:picMkLst>
        </pc:picChg>
        <pc:picChg chg="add del">
          <ac:chgData name="Akshay vs" userId="ee8c674d74b2bfd0" providerId="LiveId" clId="{A08A6FEA-971C-4A74-A054-97ECFAF1F2B2}" dt="2022-04-04T08:30:27.724" v="754" actId="26606"/>
          <ac:picMkLst>
            <pc:docMk/>
            <pc:sldMk cId="2959013455" sldId="294"/>
            <ac:picMk id="12" creationId="{8EB1C8EB-49E8-4DAE-91C5-4A5616DDDF8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FD9CB-7471-4B5B-B5D1-4470795B3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514FE-537F-4B14-BCFC-A71B692EE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E105C-6D82-4CF5-A567-1A123B76C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F924-82AB-47E5-940B-031390C81673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A9928-C5A3-47D5-9B00-36E455C7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8348C-F7B1-485F-B214-1988EA338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588A-B5F3-4964-8ADD-742EB9EF2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47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B757-6D71-466F-B7E5-031377B8D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707A0-951B-4521-AB63-4B44B647B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AABB1-4CCF-45B4-BB95-29CCF57F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F924-82AB-47E5-940B-031390C81673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78609-ED50-4A8E-92DB-75878649D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CD75D-7A07-46B5-8066-651869C6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588A-B5F3-4964-8ADD-742EB9EF2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89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F19294-5AD0-4993-8951-AD9E990D9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A7E78-D987-4F5D-99C4-1C1B64BFF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2BABC-4210-49FC-9024-45F726FF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F924-82AB-47E5-940B-031390C81673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DBDD0-76C1-4C5B-A014-144A45E42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54138-1B77-470C-8B81-3999677B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588A-B5F3-4964-8ADD-742EB9EF2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78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FE093-8396-46D1-A6C5-FB7B8985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13D43-030D-4F06-9223-41FC895F9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E82A6-BEF4-412C-AA11-68180FB1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F924-82AB-47E5-940B-031390C81673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F4028-450C-4DFD-9640-9171BD6C3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02132-5C17-4E7A-9AAF-025E8CA5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588A-B5F3-4964-8ADD-742EB9EF2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07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31D07-DAC9-4EB5-AAC4-D9E02ECA9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D3A35-9652-4F2A-8B95-8592DFF8C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E489D-58C7-4601-B3E4-8082484AB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F924-82AB-47E5-940B-031390C81673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D5E33-5B47-4D71-AACC-48148ABF2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899C0-F1EE-4B4C-9196-A5BFDACC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588A-B5F3-4964-8ADD-742EB9EF2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54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482BE-E104-430A-B6D7-9C0A4BA9A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912E9-A278-4144-B1B8-9262FCDDA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70D0E-371B-493D-974C-6300A0B88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1AE9C-31A9-43B3-AC73-1A9E5FE01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F924-82AB-47E5-940B-031390C81673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53C31-2EA5-4BC8-8062-62DCDE2F7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D64F4-9933-4A51-B9E1-D48F13E4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588A-B5F3-4964-8ADD-742EB9EF2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91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A0EE-CAF3-45D2-9AFF-78266766A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14CE1-DB92-4B7A-AEFD-0523E298B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9A2CCA-4F34-425F-90ED-DC78DA2DC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2F3CF0-6EF0-46C8-AEEC-2B70DA2AA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180DC4-4E0F-46AF-A558-2EBD7A5BF3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45EEA1-F2A9-47F9-ABCF-D767B7FAF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F924-82AB-47E5-940B-031390C81673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10E4D3-D5BD-476B-BFC6-6B57A6B5C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42D2EE-EC5B-4B2E-96CD-32A1D4F9D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588A-B5F3-4964-8ADD-742EB9EF2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43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8239E-4C10-4592-BA74-8E6B4C11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F4AC23-B9C7-4C5F-B3A2-13CCE2D67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F924-82AB-47E5-940B-031390C81673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F71D9-3401-46DE-8B21-0B72109B9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228A6-E4CF-430F-AB70-AE35420D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588A-B5F3-4964-8ADD-742EB9EF2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44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411907-6FBC-4A92-B92A-E8FEEB77C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F924-82AB-47E5-940B-031390C81673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EDD55D-9694-46D5-A3D1-383F01FCB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AEC8D-2582-4613-A24F-761CD297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588A-B5F3-4964-8ADD-742EB9EF2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98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84DCC-E784-4D80-82D7-59D0F01E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DFD18-2CDC-43BE-A3FE-5296EEE27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22DD8-14D4-468C-A5EF-470A7DEBA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CC6F3-3CFF-4D3A-A0C3-62CBAA95D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F924-82AB-47E5-940B-031390C81673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25F12-4852-400B-9596-A1EC8E265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FEF6E-6349-42BB-BD43-C3A929924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588A-B5F3-4964-8ADD-742EB9EF2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707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719B8-596F-425D-B3AC-19509AE18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DCE0F-6763-4065-A4D4-847BDC4A7F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57A6B-CD7C-403C-87AC-8688B5CF1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9DE75-27E1-4580-9EFE-7FF42BC17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F924-82AB-47E5-940B-031390C81673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DE622-DFCB-4C89-B29D-8615777B5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E92FB-824E-4049-BDE8-6FB013390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588A-B5F3-4964-8ADD-742EB9EF2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91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D3CFA4-014F-43FB-89B4-8527D33C1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C4D71-B4E5-4984-897B-1F44C46DC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FDDB4-2AFC-48B5-8873-6831790EB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EF924-82AB-47E5-940B-031390C81673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E44D3-5222-4520-B4F9-05D8F2954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192C8-2981-41DE-8AF6-7D958BFC0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E588A-B5F3-4964-8ADD-742EB9EF2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05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7250CB5-9DDC-48C3-9D2D-C15BFFF4F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8FEF35-B9B3-413E-A8C4-9FF5A15A4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1" y="1371600"/>
            <a:ext cx="6770084" cy="411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C310D5-07BF-4D2B-9DCD-797EE7176F18}"/>
              </a:ext>
            </a:extLst>
          </p:cNvPr>
          <p:cNvSpPr txBox="1"/>
          <p:nvPr/>
        </p:nvSpPr>
        <p:spPr>
          <a:xfrm>
            <a:off x="2149522" y="2043753"/>
            <a:ext cx="5281684" cy="2770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TESTING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ECB318-89A9-43A0-BC79-4B763473F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1685" y="1371600"/>
            <a:ext cx="2704023" cy="4114800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75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4615903-5E9E-4A12-B1A2-B6E2EA845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85801"/>
            <a:ext cx="1079085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33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text, application, email, website&#10;&#10;Description automatically generated">
            <a:extLst>
              <a:ext uri="{FF2B5EF4-FFF2-40B4-BE49-F238E27FC236}">
                <a16:creationId xmlns:a16="http://schemas.microsoft.com/office/drawing/2014/main" id="{774E7A0F-FC0F-466C-975B-47ABABF61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59" y="426460"/>
            <a:ext cx="10874682" cy="6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11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641713D0-71C2-400B-A1EF-EB8427643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85801"/>
            <a:ext cx="1064606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580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46CE140-B454-4F95-9620-F61DC4BEB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24" y="582683"/>
            <a:ext cx="10752752" cy="569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46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4EB55A9-4C43-41A4-B96E-7316BD48A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79" y="243564"/>
            <a:ext cx="10859441" cy="637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632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001722-D581-4062-A8DF-6ECE83B43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28992" y="-62525"/>
            <a:ext cx="6884895" cy="14966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CART CONTROLLER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10C6A3-9CBA-4068-95EF-BCB497EF1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70051"/>
            <a:ext cx="8896570" cy="446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078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1D950A1-1582-4839-8E9B-C6681BBA6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85800"/>
            <a:ext cx="10820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40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2744EDE-B427-4D63-A7A4-B5834F0E2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45" y="354063"/>
            <a:ext cx="10958510" cy="61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1603241-43CF-463F-AEE4-A076EAF69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68" y="685801"/>
            <a:ext cx="1070853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68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860017-F174-4337-89B0-C27B58672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70054" y="-62525"/>
            <a:ext cx="6884895" cy="14966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CONTACT US CONTROLLER</a:t>
            </a:r>
            <a:endParaRPr lang="en-US" sz="3200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45D5C5-A079-4AA4-A1CD-420816851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09902"/>
            <a:ext cx="8617161" cy="340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05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5A17AF5-390C-4187-83D2-18775BF9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34A81F-427C-4078-8537-551713865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468" y="685800"/>
            <a:ext cx="684679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624353-9FF3-4D50-B2B1-28A6338B7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6058" y="1673843"/>
            <a:ext cx="4736387" cy="3510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BACK-END CONTROLLERS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DE409E-0999-4E2E-A25D-376BA555F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4259" y="685800"/>
            <a:ext cx="3951942" cy="5486400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16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F211DE1-8A53-4042-8DFB-5613EB132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85801"/>
            <a:ext cx="10820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497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779630B-8303-4319-ABE7-413D26FAC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85800"/>
            <a:ext cx="1082039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390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5A17AF5-390C-4187-83D2-18775BF9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34A81F-427C-4078-8537-551713865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468" y="685800"/>
            <a:ext cx="684679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C26AE3-BE53-4F99-A94C-A433A5335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6058" y="1673843"/>
            <a:ext cx="4736387" cy="3510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SELENIUM TestNG CODES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DE409E-0999-4E2E-A25D-376BA555F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4259" y="685800"/>
            <a:ext cx="3951942" cy="5486400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7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0BDD9C-36F3-4C01-B296-19617C227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88895" y="-62525"/>
            <a:ext cx="6884895" cy="14966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ADMIN LOGIN TEST</a:t>
            </a:r>
            <a:endParaRPr lang="en-US" sz="3200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2C3BC5-0213-4D95-AC2E-0F7B88345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09766"/>
            <a:ext cx="10820400" cy="466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07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CAC980-9A05-464D-9112-89F3789F5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8497" y="-62525"/>
            <a:ext cx="6884895" cy="14966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ADMIN ADD MEDICINE TEST</a:t>
            </a:r>
            <a:endParaRPr lang="en-US" sz="3200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585DCC-B290-4802-9084-A3748F06A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34124"/>
            <a:ext cx="10522974" cy="468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41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1B0CBC-7A30-4460-AB1B-B84DE8D69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85800"/>
            <a:ext cx="10820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21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20906B-C836-4A25-8960-23DB1C04B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66" y="-62525"/>
            <a:ext cx="6884895" cy="14966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ADMIN MEDICINE UPDATE TEST</a:t>
            </a:r>
            <a:endParaRPr lang="en-US" sz="3200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48AD72-0AF2-4847-8F37-02BA5A524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92875"/>
            <a:ext cx="10820400" cy="487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82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43FFF2-C967-47E7-A9F8-83FD96C86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32785"/>
            <a:ext cx="9720818" cy="279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018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7B7DE-FD0B-4892-A4D0-335FC7004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8497" y="-171029"/>
            <a:ext cx="6884895" cy="14966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ADMIN MEDICINE DELETION</a:t>
            </a:r>
            <a:endParaRPr lang="en-US" sz="3200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F80256-38B1-4717-96EE-CC486B9B6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25621"/>
            <a:ext cx="10820400" cy="484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013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11DE6F-CE58-44BE-8677-F0D43D39A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88895" y="-62525"/>
            <a:ext cx="6884895" cy="14966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 CREATION TEST</a:t>
            </a:r>
            <a:endParaRPr lang="en-US" sz="3200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563803-1A1D-44C3-AC6F-F0C59787E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48" y="1434124"/>
            <a:ext cx="10882303" cy="503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05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DEC8D8-18CD-4973-AB4F-4D9EA75A1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10522" y="-62525"/>
            <a:ext cx="6884895" cy="14966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ADMIN CONTROLLERS</a:t>
            </a:r>
            <a:endParaRPr lang="en-US" sz="3200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5C0597-86D7-4D98-B435-A61080131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07" y="2177779"/>
            <a:ext cx="9412497" cy="258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470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8BD405-45B4-4A48-A109-55ABE4EAE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06482"/>
            <a:ext cx="10554615" cy="32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53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0BD91F-52B6-4E98-B624-182AF057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48266" y="-62525"/>
            <a:ext cx="6884895" cy="14966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USER LOGIN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CACFE4-71F4-4B8E-9EA8-B444FC62E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1427827"/>
            <a:ext cx="10820400" cy="474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747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AF3F5F-D69B-4545-9A78-FBBF813E6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8769" y="-62525"/>
            <a:ext cx="6884895" cy="14966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USER BUY MEDICINE 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A35C17-E068-4830-9008-8C2E518893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344"/>
          <a:stretch/>
        </p:blipFill>
        <p:spPr>
          <a:xfrm>
            <a:off x="685800" y="1434124"/>
            <a:ext cx="10463981" cy="473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1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ADF0D4-5F92-449F-8573-F4E0EA65C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20975"/>
            <a:ext cx="10440857" cy="461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836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2F0F8-D28D-4756-8A34-F41A44B53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35621" y="-62525"/>
            <a:ext cx="6884895" cy="14966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 CART TEST</a:t>
            </a:r>
            <a:endParaRPr lang="en-US" sz="3200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E3AD24-E88D-4C6E-A995-A4F51939E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34124"/>
            <a:ext cx="10820400" cy="473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654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0D73BB-67D0-45ED-A58F-1F831DACB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85800"/>
            <a:ext cx="10820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471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550948-51E4-47EC-9257-DCB572D5A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98469"/>
            <a:ext cx="10820399" cy="326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38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976FD-6181-4E96-B301-B0632C24E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53714" y="-62525"/>
            <a:ext cx="6884895" cy="14966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CONTACT US TEST</a:t>
            </a:r>
            <a:endParaRPr lang="en-US" sz="3200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B4CA26-8C22-4EA4-941E-AE65AEB04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98" y="1434124"/>
            <a:ext cx="10760602" cy="473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0859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B2E17-7A8E-436D-A35C-D1D35441D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552" y="-143062"/>
            <a:ext cx="6884895" cy="14966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 REPORT</a:t>
            </a:r>
            <a:endParaRPr lang="en-US" sz="3200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CC517A0A-C31B-45FD-B8D2-EB795FF30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96649"/>
            <a:ext cx="10767993" cy="42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852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6">
            <a:extLst>
              <a:ext uri="{FF2B5EF4-FFF2-40B4-BE49-F238E27FC236}">
                <a16:creationId xmlns:a16="http://schemas.microsoft.com/office/drawing/2014/main" id="{27250CB5-9DDC-48C3-9D2D-C15BFFF4F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C38FEF35-B9B3-413E-A8C4-9FF5A15A4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1" y="1371600"/>
            <a:ext cx="6770084" cy="411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3FDDCD-0651-4860-AD61-8444415BA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522" y="2043753"/>
            <a:ext cx="5281684" cy="27704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A7ECB318-89A9-43A0-BC79-4B763473F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1685" y="1371600"/>
            <a:ext cx="2704023" cy="4114800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13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8B6DC14-2045-47ED-9ACE-A0383AB2A9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37"/>
          <a:stretch/>
        </p:blipFill>
        <p:spPr>
          <a:xfrm>
            <a:off x="831715" y="1418780"/>
            <a:ext cx="10760372" cy="402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6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20657C7-F69B-4ED8-9ECB-0A3984AF7B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28"/>
          <a:stretch/>
        </p:blipFill>
        <p:spPr>
          <a:xfrm>
            <a:off x="685800" y="685800"/>
            <a:ext cx="10820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54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4273A-0B00-42F4-A282-4350C161F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98071" y="-62525"/>
            <a:ext cx="6884895" cy="14966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 CONTROLLERS</a:t>
            </a:r>
            <a:endParaRPr lang="en-US" sz="3200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D5B838-55DF-4DFD-8C74-04980974F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19924"/>
            <a:ext cx="8872754" cy="282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0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7BAC60A-CBFE-4AE7-8CE5-76EE9D1DC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52" y="472184"/>
            <a:ext cx="10806096" cy="591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9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4C6C49-4D29-4339-A315-7E55D064B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85800"/>
            <a:ext cx="10820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235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994D08-5DCF-4C11-96E0-96FA89C16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89510" y="-62525"/>
            <a:ext cx="6884895" cy="14966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MEDICINE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</a:t>
            </a:r>
            <a: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NTROLLER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944D28-6430-47A9-B794-4F84C9A0B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34125"/>
            <a:ext cx="9018639" cy="473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50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50</Words>
  <Application>Microsoft Office PowerPoint</Application>
  <PresentationFormat>Widescreen</PresentationFormat>
  <Paragraphs>19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PowerPoint Presentation</vt:lpstr>
      <vt:lpstr>BACK-END CONTROLLERS</vt:lpstr>
      <vt:lpstr>ADMIN CONTROLLERS</vt:lpstr>
      <vt:lpstr>PowerPoint Presentation</vt:lpstr>
      <vt:lpstr>PowerPoint Presentation</vt:lpstr>
      <vt:lpstr>USER CONTROLLERS</vt:lpstr>
      <vt:lpstr>PowerPoint Presentation</vt:lpstr>
      <vt:lpstr>PowerPoint Presentation</vt:lpstr>
      <vt:lpstr>MEDICINE CONTROLLER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CART CONTROLLER</vt:lpstr>
      <vt:lpstr>PowerPoint Presentation</vt:lpstr>
      <vt:lpstr>PowerPoint Presentation</vt:lpstr>
      <vt:lpstr>PowerPoint Presentation</vt:lpstr>
      <vt:lpstr>CONTACT US CONTROLLER</vt:lpstr>
      <vt:lpstr>PowerPoint Presentation</vt:lpstr>
      <vt:lpstr>PowerPoint Presentation</vt:lpstr>
      <vt:lpstr>SELENIUM TestNG CODES</vt:lpstr>
      <vt:lpstr>ADMIN LOGIN TEST</vt:lpstr>
      <vt:lpstr>ADMIN ADD MEDICINE TEST</vt:lpstr>
      <vt:lpstr>PowerPoint Presentation</vt:lpstr>
      <vt:lpstr>ADMIN MEDICINE UPDATE TEST</vt:lpstr>
      <vt:lpstr>PowerPoint Presentation</vt:lpstr>
      <vt:lpstr>ADMIN MEDICINE DELETION</vt:lpstr>
      <vt:lpstr>USER CREATION TEST</vt:lpstr>
      <vt:lpstr>PowerPoint Presentation</vt:lpstr>
      <vt:lpstr>USER LOGIN</vt:lpstr>
      <vt:lpstr>USER BUY MEDICINE TEST</vt:lpstr>
      <vt:lpstr>PowerPoint Presentation</vt:lpstr>
      <vt:lpstr>USER CART TEST</vt:lpstr>
      <vt:lpstr>PowerPoint Presentation</vt:lpstr>
      <vt:lpstr>PowerPoint Presentation</vt:lpstr>
      <vt:lpstr>CONTACT US TEST</vt:lpstr>
      <vt:lpstr>TEST REPORT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vs</dc:creator>
  <cp:lastModifiedBy>Akshay vs</cp:lastModifiedBy>
  <cp:revision>1</cp:revision>
  <dcterms:created xsi:type="dcterms:W3CDTF">2022-04-04T06:49:54Z</dcterms:created>
  <dcterms:modified xsi:type="dcterms:W3CDTF">2022-04-04T08:30:54Z</dcterms:modified>
</cp:coreProperties>
</file>