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8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0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A1D8-F579-4B77-804E-5ED2538D587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0CE869-A7D0-45C5-B363-9CA660BC0B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A70-81F0-43BC-87B3-D1B07D407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0DE78-AD5E-4DB6-ACFE-D9A2EF95D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6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3584-4669-4D77-A615-AF54D2EE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57201"/>
            <a:ext cx="9603275" cy="1396554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ED25B-A8D1-4D47-BBDD-A995B57A3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1328056"/>
            <a:ext cx="10559143" cy="3918857"/>
          </a:xfrm>
        </p:spPr>
      </p:pic>
    </p:spTree>
    <p:extLst>
      <p:ext uri="{BB962C8B-B14F-4D97-AF65-F5344CB8AC3E}">
        <p14:creationId xmlns:p14="http://schemas.microsoft.com/office/powerpoint/2010/main" val="304721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BBD9-03DE-4C0F-9693-E82D1083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Spring Boot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9BA6-5B92-4699-84B1-FA3C5313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93" y="2048389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/>
              <a:t>Rest Controller</a:t>
            </a:r>
          </a:p>
          <a:p>
            <a:r>
              <a:rPr lang="en-IN" sz="2400" dirty="0"/>
              <a:t>Service</a:t>
            </a:r>
          </a:p>
          <a:p>
            <a:r>
              <a:rPr lang="en-IN" sz="2400" dirty="0"/>
              <a:t>DAO (Data Access Object)</a:t>
            </a:r>
          </a:p>
          <a:p>
            <a:r>
              <a:rPr lang="en-IN" sz="2400" dirty="0"/>
              <a:t>Repository</a:t>
            </a:r>
          </a:p>
          <a:p>
            <a:r>
              <a:rPr lang="en-IN" sz="2400" dirty="0"/>
              <a:t>Entity </a:t>
            </a:r>
          </a:p>
        </p:txBody>
      </p:sp>
    </p:spTree>
    <p:extLst>
      <p:ext uri="{BB962C8B-B14F-4D97-AF65-F5344CB8AC3E}">
        <p14:creationId xmlns:p14="http://schemas.microsoft.com/office/powerpoint/2010/main" val="264224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2FD2-9D63-401C-9361-7C104CE2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DA510-8129-42DA-B723-F210E5F9F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86" y="566056"/>
            <a:ext cx="10299959" cy="5138057"/>
          </a:xfrm>
        </p:spPr>
      </p:pic>
    </p:spTree>
    <p:extLst>
      <p:ext uri="{BB962C8B-B14F-4D97-AF65-F5344CB8AC3E}">
        <p14:creationId xmlns:p14="http://schemas.microsoft.com/office/powerpoint/2010/main" val="172310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8C87-38B2-405E-8226-9D28F46B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1FC2D-1E1E-472C-9C60-948A461B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66" y="1654630"/>
            <a:ext cx="9804250" cy="3995056"/>
          </a:xfrm>
        </p:spPr>
      </p:pic>
    </p:spTree>
    <p:extLst>
      <p:ext uri="{BB962C8B-B14F-4D97-AF65-F5344CB8AC3E}">
        <p14:creationId xmlns:p14="http://schemas.microsoft.com/office/powerpoint/2010/main" val="395002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BAF0-044E-497E-A80B-3A0970D1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Dependencies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B0E66-7B28-4F5A-86FA-EA5B1B87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9797143" cy="4299857"/>
          </a:xfrm>
        </p:spPr>
      </p:pic>
    </p:spTree>
    <p:extLst>
      <p:ext uri="{BB962C8B-B14F-4D97-AF65-F5344CB8AC3E}">
        <p14:creationId xmlns:p14="http://schemas.microsoft.com/office/powerpoint/2010/main" val="40925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1F19-DFF4-447B-B0CB-6B537696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0743"/>
            <a:ext cx="9603275" cy="3145971"/>
          </a:xfrm>
        </p:spPr>
        <p:txBody>
          <a:bodyPr/>
          <a:lstStyle/>
          <a:p>
            <a:pPr algn="ctr"/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Rest coding continuous…..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6C3E-7818-4AA8-8275-855735C4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9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Gill Sans MT</vt:lpstr>
      <vt:lpstr>Gallery</vt:lpstr>
      <vt:lpstr>BACKEND</vt:lpstr>
      <vt:lpstr>Project Architecture</vt:lpstr>
      <vt:lpstr>Spring Boot Components</vt:lpstr>
      <vt:lpstr>PowerPoint Presentation</vt:lpstr>
      <vt:lpstr>Application Properties</vt:lpstr>
      <vt:lpstr>Dependencies</vt:lpstr>
      <vt:lpstr>     Rest coding continuous…..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Ravindar reddy sudhi reddy</dc:creator>
  <cp:lastModifiedBy>Ravindar reddy sudhi reddy</cp:lastModifiedBy>
  <cp:revision>1</cp:revision>
  <dcterms:created xsi:type="dcterms:W3CDTF">2022-04-04T12:32:56Z</dcterms:created>
  <dcterms:modified xsi:type="dcterms:W3CDTF">2022-04-04T13:01:51Z</dcterms:modified>
</cp:coreProperties>
</file>