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74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D75BE3-FD20-4A9E-A393-A550BAB4C430}" v="46" dt="2024-09-16T14:20:3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negali, Vijay" userId="50deac2d-1658-43e3-972e-f4aebd55c63e" providerId="ADAL" clId="{E7D75BE3-FD20-4A9E-A393-A550BAB4C430}"/>
    <pc:docChg chg="undo custSel addSld delSld modSld sldOrd">
      <pc:chgData name="Nainegali, Vijay" userId="50deac2d-1658-43e3-972e-f4aebd55c63e" providerId="ADAL" clId="{E7D75BE3-FD20-4A9E-A393-A550BAB4C430}" dt="2024-09-16T14:24:26.058" v="5797" actId="313"/>
      <pc:docMkLst>
        <pc:docMk/>
      </pc:docMkLst>
      <pc:sldChg chg="modSp mod ord">
        <pc:chgData name="Nainegali, Vijay" userId="50deac2d-1658-43e3-972e-f4aebd55c63e" providerId="ADAL" clId="{E7D75BE3-FD20-4A9E-A393-A550BAB4C430}" dt="2024-09-16T14:22:34.447" v="5694" actId="115"/>
        <pc:sldMkLst>
          <pc:docMk/>
          <pc:sldMk cId="3409837000" sldId="257"/>
        </pc:sldMkLst>
        <pc:spChg chg="mod">
          <ac:chgData name="Nainegali, Vijay" userId="50deac2d-1658-43e3-972e-f4aebd55c63e" providerId="ADAL" clId="{E7D75BE3-FD20-4A9E-A393-A550BAB4C430}" dt="2024-09-12T19:50:54.793" v="4757" actId="113"/>
          <ac:spMkLst>
            <pc:docMk/>
            <pc:sldMk cId="3409837000" sldId="257"/>
            <ac:spMk id="3" creationId="{0EDD9908-A648-12AE-382F-855BE40EF6B3}"/>
          </ac:spMkLst>
        </pc:spChg>
        <pc:spChg chg="mod">
          <ac:chgData name="Nainegali, Vijay" userId="50deac2d-1658-43e3-972e-f4aebd55c63e" providerId="ADAL" clId="{E7D75BE3-FD20-4A9E-A393-A550BAB4C430}" dt="2024-09-16T14:22:34.447" v="5694" actId="115"/>
          <ac:spMkLst>
            <pc:docMk/>
            <pc:sldMk cId="3409837000" sldId="257"/>
            <ac:spMk id="4" creationId="{7B7EA6F9-798C-E8A6-47E2-6BD28978623C}"/>
          </ac:spMkLst>
        </pc:spChg>
        <pc:picChg chg="mod">
          <ac:chgData name="Nainegali, Vijay" userId="50deac2d-1658-43e3-972e-f4aebd55c63e" providerId="ADAL" clId="{E7D75BE3-FD20-4A9E-A393-A550BAB4C430}" dt="2024-09-12T18:33:59.293" v="4467" actId="14100"/>
          <ac:picMkLst>
            <pc:docMk/>
            <pc:sldMk cId="3409837000" sldId="257"/>
            <ac:picMk id="5" creationId="{6EA72B49-2D17-176C-4FAD-DD8EA7D8C695}"/>
          </ac:picMkLst>
        </pc:picChg>
      </pc:sldChg>
      <pc:sldChg chg="modSp mod">
        <pc:chgData name="Nainegali, Vijay" userId="50deac2d-1658-43e3-972e-f4aebd55c63e" providerId="ADAL" clId="{E7D75BE3-FD20-4A9E-A393-A550BAB4C430}" dt="2024-09-12T19:55:24.557" v="4942" actId="20577"/>
        <pc:sldMkLst>
          <pc:docMk/>
          <pc:sldMk cId="2877202847" sldId="258"/>
        </pc:sldMkLst>
        <pc:spChg chg="mod">
          <ac:chgData name="Nainegali, Vijay" userId="50deac2d-1658-43e3-972e-f4aebd55c63e" providerId="ADAL" clId="{E7D75BE3-FD20-4A9E-A393-A550BAB4C430}" dt="2024-09-09T17:24:26.202" v="711" actId="20577"/>
          <ac:spMkLst>
            <pc:docMk/>
            <pc:sldMk cId="2877202847" sldId="258"/>
            <ac:spMk id="9" creationId="{1C170C4B-DE05-9511-C5DA-9F8682C3263F}"/>
          </ac:spMkLst>
        </pc:spChg>
        <pc:spChg chg="mod">
          <ac:chgData name="Nainegali, Vijay" userId="50deac2d-1658-43e3-972e-f4aebd55c63e" providerId="ADAL" clId="{E7D75BE3-FD20-4A9E-A393-A550BAB4C430}" dt="2024-09-12T19:55:24.557" v="4942" actId="20577"/>
          <ac:spMkLst>
            <pc:docMk/>
            <pc:sldMk cId="2877202847" sldId="258"/>
            <ac:spMk id="11" creationId="{95AEF6B1-03F1-7A62-0F1E-E83F933FA4BE}"/>
          </ac:spMkLst>
        </pc:spChg>
        <pc:picChg chg="mod">
          <ac:chgData name="Nainegali, Vijay" userId="50deac2d-1658-43e3-972e-f4aebd55c63e" providerId="ADAL" clId="{E7D75BE3-FD20-4A9E-A393-A550BAB4C430}" dt="2024-09-09T17:24:39.586" v="713" actId="1076"/>
          <ac:picMkLst>
            <pc:docMk/>
            <pc:sldMk cId="2877202847" sldId="258"/>
            <ac:picMk id="10" creationId="{5D171AF0-2338-291C-BE64-8DEF6606D3C3}"/>
          </ac:picMkLst>
        </pc:picChg>
      </pc:sldChg>
      <pc:sldChg chg="addSp modSp new del mod">
        <pc:chgData name="Nainegali, Vijay" userId="50deac2d-1658-43e3-972e-f4aebd55c63e" providerId="ADAL" clId="{E7D75BE3-FD20-4A9E-A393-A550BAB4C430}" dt="2024-09-09T17:30:24.380" v="744" actId="47"/>
        <pc:sldMkLst>
          <pc:docMk/>
          <pc:sldMk cId="601843682" sldId="259"/>
        </pc:sldMkLst>
        <pc:spChg chg="add mod">
          <ac:chgData name="Nainegali, Vijay" userId="50deac2d-1658-43e3-972e-f4aebd55c63e" providerId="ADAL" clId="{E7D75BE3-FD20-4A9E-A393-A550BAB4C430}" dt="2024-09-09T17:25:01.384" v="716" actId="20577"/>
          <ac:spMkLst>
            <pc:docMk/>
            <pc:sldMk cId="601843682" sldId="259"/>
            <ac:spMk id="2" creationId="{D9FD3F1A-1688-241F-3B64-6901F9D0873D}"/>
          </ac:spMkLst>
        </pc:spChg>
        <pc:spChg chg="add mod">
          <ac:chgData name="Nainegali, Vijay" userId="50deac2d-1658-43e3-972e-f4aebd55c63e" providerId="ADAL" clId="{E7D75BE3-FD20-4A9E-A393-A550BAB4C430}" dt="2024-09-09T17:21:32.742" v="698" actId="255"/>
          <ac:spMkLst>
            <pc:docMk/>
            <pc:sldMk cId="601843682" sldId="259"/>
            <ac:spMk id="4" creationId="{5A866CBB-4084-F988-AF14-E2AC169D7821}"/>
          </ac:spMkLst>
        </pc:spChg>
        <pc:picChg chg="add mod">
          <ac:chgData name="Nainegali, Vijay" userId="50deac2d-1658-43e3-972e-f4aebd55c63e" providerId="ADAL" clId="{E7D75BE3-FD20-4A9E-A393-A550BAB4C430}" dt="2024-09-09T17:25:08.719" v="717" actId="1076"/>
          <ac:picMkLst>
            <pc:docMk/>
            <pc:sldMk cId="601843682" sldId="259"/>
            <ac:picMk id="3" creationId="{68AFA6D2-101B-8F99-8C45-D58102630CFF}"/>
          </ac:picMkLst>
        </pc:picChg>
      </pc:sldChg>
      <pc:sldChg chg="addSp delSp modSp new del mod setBg">
        <pc:chgData name="Nainegali, Vijay" userId="50deac2d-1658-43e3-972e-f4aebd55c63e" providerId="ADAL" clId="{E7D75BE3-FD20-4A9E-A393-A550BAB4C430}" dt="2024-09-09T17:31:58.337" v="768" actId="2696"/>
        <pc:sldMkLst>
          <pc:docMk/>
          <pc:sldMk cId="1832041604" sldId="260"/>
        </pc:sldMkLst>
        <pc:spChg chg="add mod">
          <ac:chgData name="Nainegali, Vijay" userId="50deac2d-1658-43e3-972e-f4aebd55c63e" providerId="ADAL" clId="{E7D75BE3-FD20-4A9E-A393-A550BAB4C430}" dt="2024-09-09T17:23:22.450" v="704" actId="1076"/>
          <ac:spMkLst>
            <pc:docMk/>
            <pc:sldMk cId="1832041604" sldId="260"/>
            <ac:spMk id="2" creationId="{54EB7E74-4CB7-1DD3-80B6-C7AB54889248}"/>
          </ac:spMkLst>
        </pc:spChg>
        <pc:spChg chg="add del">
          <ac:chgData name="Nainegali, Vijay" userId="50deac2d-1658-43e3-972e-f4aebd55c63e" providerId="ADAL" clId="{E7D75BE3-FD20-4A9E-A393-A550BAB4C430}" dt="2024-09-09T17:19:22.028" v="675" actId="26606"/>
          <ac:spMkLst>
            <pc:docMk/>
            <pc:sldMk cId="1832041604" sldId="260"/>
            <ac:spMk id="8" creationId="{0DBF1ABE-8590-450D-BB49-BDDCCF3EEA9E}"/>
          </ac:spMkLst>
        </pc:spChg>
        <pc:spChg chg="add del">
          <ac:chgData name="Nainegali, Vijay" userId="50deac2d-1658-43e3-972e-f4aebd55c63e" providerId="ADAL" clId="{E7D75BE3-FD20-4A9E-A393-A550BAB4C430}" dt="2024-09-09T17:19:22.028" v="675" actId="26606"/>
          <ac:spMkLst>
            <pc:docMk/>
            <pc:sldMk cId="1832041604" sldId="260"/>
            <ac:spMk id="10" creationId="{F2F014E7-B612-4079-894D-4697468C5BE9}"/>
          </ac:spMkLst>
        </pc:spChg>
        <pc:spChg chg="add del">
          <ac:chgData name="Nainegali, Vijay" userId="50deac2d-1658-43e3-972e-f4aebd55c63e" providerId="ADAL" clId="{E7D75BE3-FD20-4A9E-A393-A550BAB4C430}" dt="2024-09-09T17:19:22.028" v="675" actId="26606"/>
          <ac:spMkLst>
            <pc:docMk/>
            <pc:sldMk cId="1832041604" sldId="260"/>
            <ac:spMk id="12" creationId="{5BEB0D00-4F7A-41D8-B15E-B42145EA9315}"/>
          </ac:spMkLst>
        </pc:spChg>
        <pc:spChg chg="add del">
          <ac:chgData name="Nainegali, Vijay" userId="50deac2d-1658-43e3-972e-f4aebd55c63e" providerId="ADAL" clId="{E7D75BE3-FD20-4A9E-A393-A550BAB4C430}" dt="2024-09-09T17:19:23.448" v="677" actId="26606"/>
          <ac:spMkLst>
            <pc:docMk/>
            <pc:sldMk cId="1832041604" sldId="260"/>
            <ac:spMk id="14" creationId="{D4E68339-1B90-44F9-BCC4-4600A6E240A2}"/>
          </ac:spMkLst>
        </pc:spChg>
        <pc:spChg chg="add del">
          <ac:chgData name="Nainegali, Vijay" userId="50deac2d-1658-43e3-972e-f4aebd55c63e" providerId="ADAL" clId="{E7D75BE3-FD20-4A9E-A393-A550BAB4C430}" dt="2024-09-09T17:19:28.574" v="679" actId="26606"/>
          <ac:spMkLst>
            <pc:docMk/>
            <pc:sldMk cId="1832041604" sldId="260"/>
            <ac:spMk id="16" creationId="{01C84AF8-30D9-46A2-82DB-3344A06709CB}"/>
          </ac:spMkLst>
        </pc:spChg>
        <pc:spChg chg="add del">
          <ac:chgData name="Nainegali, Vijay" userId="50deac2d-1658-43e3-972e-f4aebd55c63e" providerId="ADAL" clId="{E7D75BE3-FD20-4A9E-A393-A550BAB4C430}" dt="2024-09-09T17:19:28.574" v="679" actId="26606"/>
          <ac:spMkLst>
            <pc:docMk/>
            <pc:sldMk cId="1832041604" sldId="260"/>
            <ac:spMk id="17" creationId="{46012474-397F-473B-BED8-7BAB6B688770}"/>
          </ac:spMkLst>
        </pc:spChg>
        <pc:spChg chg="add del">
          <ac:chgData name="Nainegali, Vijay" userId="50deac2d-1658-43e3-972e-f4aebd55c63e" providerId="ADAL" clId="{E7D75BE3-FD20-4A9E-A393-A550BAB4C430}" dt="2024-09-09T17:19:28.574" v="679" actId="26606"/>
          <ac:spMkLst>
            <pc:docMk/>
            <pc:sldMk cId="1832041604" sldId="260"/>
            <ac:spMk id="18" creationId="{6D7FB18D-7577-4ADC-8C1C-EA27EFD2B051}"/>
          </ac:spMkLst>
        </pc:spChg>
        <pc:spChg chg="add del">
          <ac:chgData name="Nainegali, Vijay" userId="50deac2d-1658-43e3-972e-f4aebd55c63e" providerId="ADAL" clId="{E7D75BE3-FD20-4A9E-A393-A550BAB4C430}" dt="2024-09-09T17:19:28.574" v="679" actId="26606"/>
          <ac:spMkLst>
            <pc:docMk/>
            <pc:sldMk cId="1832041604" sldId="260"/>
            <ac:spMk id="19" creationId="{F08127CB-E3FE-4DDE-86C6-8448A8C381D5}"/>
          </ac:spMkLst>
        </pc:spChg>
        <pc:spChg chg="add del">
          <ac:chgData name="Nainegali, Vijay" userId="50deac2d-1658-43e3-972e-f4aebd55c63e" providerId="ADAL" clId="{E7D75BE3-FD20-4A9E-A393-A550BAB4C430}" dt="2024-09-09T17:19:28.574" v="679" actId="26606"/>
          <ac:spMkLst>
            <pc:docMk/>
            <pc:sldMk cId="1832041604" sldId="260"/>
            <ac:spMk id="20" creationId="{36C4F2D5-541D-4032-8CC7-49992771DECF}"/>
          </ac:spMkLst>
        </pc:spChg>
        <pc:picChg chg="add mod">
          <ac:chgData name="Nainegali, Vijay" userId="50deac2d-1658-43e3-972e-f4aebd55c63e" providerId="ADAL" clId="{E7D75BE3-FD20-4A9E-A393-A550BAB4C430}" dt="2024-09-09T17:25:24.392" v="719" actId="1076"/>
          <ac:picMkLst>
            <pc:docMk/>
            <pc:sldMk cId="1832041604" sldId="260"/>
            <ac:picMk id="3" creationId="{00F04474-CDB3-CA03-CB98-57BEFFED2320}"/>
          </ac:picMkLst>
        </pc:picChg>
        <pc:picChg chg="add mod">
          <ac:chgData name="Nainegali, Vijay" userId="50deac2d-1658-43e3-972e-f4aebd55c63e" providerId="ADAL" clId="{E7D75BE3-FD20-4A9E-A393-A550BAB4C430}" dt="2024-09-09T17:27:00.697" v="723" actId="1076"/>
          <ac:picMkLst>
            <pc:docMk/>
            <pc:sldMk cId="1832041604" sldId="260"/>
            <ac:picMk id="4" creationId="{514D8901-C310-5272-B6F6-E6E78402E430}"/>
          </ac:picMkLst>
        </pc:picChg>
        <pc:picChg chg="add mod">
          <ac:chgData name="Nainegali, Vijay" userId="50deac2d-1658-43e3-972e-f4aebd55c63e" providerId="ADAL" clId="{E7D75BE3-FD20-4A9E-A393-A550BAB4C430}" dt="2024-09-09T17:27:57.277" v="724"/>
          <ac:picMkLst>
            <pc:docMk/>
            <pc:sldMk cId="1832041604" sldId="260"/>
            <ac:picMk id="5" creationId="{A3E368CD-4952-72F7-5B63-130D00D19625}"/>
          </ac:picMkLst>
        </pc:picChg>
      </pc:sldChg>
      <pc:sldChg chg="addSp delSp modSp add del mod">
        <pc:chgData name="Nainegali, Vijay" userId="50deac2d-1658-43e3-972e-f4aebd55c63e" providerId="ADAL" clId="{E7D75BE3-FD20-4A9E-A393-A550BAB4C430}" dt="2024-09-09T17:36:29.403" v="844" actId="47"/>
        <pc:sldMkLst>
          <pc:docMk/>
          <pc:sldMk cId="2460981361" sldId="261"/>
        </pc:sldMkLst>
        <pc:spChg chg="mod">
          <ac:chgData name="Nainegali, Vijay" userId="50deac2d-1658-43e3-972e-f4aebd55c63e" providerId="ADAL" clId="{E7D75BE3-FD20-4A9E-A393-A550BAB4C430}" dt="2024-09-09T17:32:57.153" v="773" actId="21"/>
          <ac:spMkLst>
            <pc:docMk/>
            <pc:sldMk cId="2460981361" sldId="261"/>
            <ac:spMk id="2" creationId="{54EB7E74-4CB7-1DD3-80B6-C7AB54889248}"/>
          </ac:spMkLst>
        </pc:spChg>
        <pc:picChg chg="del">
          <ac:chgData name="Nainegali, Vijay" userId="50deac2d-1658-43e3-972e-f4aebd55c63e" providerId="ADAL" clId="{E7D75BE3-FD20-4A9E-A393-A550BAB4C430}" dt="2024-09-09T17:28:22.167" v="726" actId="478"/>
          <ac:picMkLst>
            <pc:docMk/>
            <pc:sldMk cId="2460981361" sldId="261"/>
            <ac:picMk id="4" creationId="{514D8901-C310-5272-B6F6-E6E78402E430}"/>
          </ac:picMkLst>
        </pc:picChg>
        <pc:picChg chg="add del mod">
          <ac:chgData name="Nainegali, Vijay" userId="50deac2d-1658-43e3-972e-f4aebd55c63e" providerId="ADAL" clId="{E7D75BE3-FD20-4A9E-A393-A550BAB4C430}" dt="2024-09-09T17:28:47.085" v="729" actId="478"/>
          <ac:picMkLst>
            <pc:docMk/>
            <pc:sldMk cId="2460981361" sldId="261"/>
            <ac:picMk id="5" creationId="{B8DDA834-D715-5CBA-3358-69F29DB9AADB}"/>
          </ac:picMkLst>
        </pc:picChg>
      </pc:sldChg>
      <pc:sldChg chg="addSp delSp modSp add mod">
        <pc:chgData name="Nainegali, Vijay" userId="50deac2d-1658-43e3-972e-f4aebd55c63e" providerId="ADAL" clId="{E7D75BE3-FD20-4A9E-A393-A550BAB4C430}" dt="2024-09-13T03:07:23.564" v="4984" actId="255"/>
        <pc:sldMkLst>
          <pc:docMk/>
          <pc:sldMk cId="2054206449" sldId="262"/>
        </pc:sldMkLst>
        <pc:spChg chg="add mod">
          <ac:chgData name="Nainegali, Vijay" userId="50deac2d-1658-43e3-972e-f4aebd55c63e" providerId="ADAL" clId="{E7D75BE3-FD20-4A9E-A393-A550BAB4C430}" dt="2024-09-09T17:30:18.842" v="743" actId="1076"/>
          <ac:spMkLst>
            <pc:docMk/>
            <pc:sldMk cId="2054206449" sldId="262"/>
            <ac:spMk id="2" creationId="{EE5C4A97-F3C0-3E55-1CBA-4A84B38F84FF}"/>
          </ac:spMkLst>
        </pc:spChg>
        <pc:spChg chg="mod">
          <ac:chgData name="Nainegali, Vijay" userId="50deac2d-1658-43e3-972e-f4aebd55c63e" providerId="ADAL" clId="{E7D75BE3-FD20-4A9E-A393-A550BAB4C430}" dt="2024-09-13T03:07:23.564" v="4984" actId="255"/>
          <ac:spMkLst>
            <pc:docMk/>
            <pc:sldMk cId="2054206449" sldId="262"/>
            <ac:spMk id="9" creationId="{1C170C4B-DE05-9511-C5DA-9F8682C3263F}"/>
          </ac:spMkLst>
        </pc:spChg>
        <pc:spChg chg="del mod">
          <ac:chgData name="Nainegali, Vijay" userId="50deac2d-1658-43e3-972e-f4aebd55c63e" providerId="ADAL" clId="{E7D75BE3-FD20-4A9E-A393-A550BAB4C430}" dt="2024-09-09T17:29:36.191" v="738"/>
          <ac:spMkLst>
            <pc:docMk/>
            <pc:sldMk cId="2054206449" sldId="262"/>
            <ac:spMk id="11" creationId="{95AEF6B1-03F1-7A62-0F1E-E83F933FA4BE}"/>
          </ac:spMkLst>
        </pc:spChg>
        <pc:picChg chg="add mod">
          <ac:chgData name="Nainegali, Vijay" userId="50deac2d-1658-43e3-972e-f4aebd55c63e" providerId="ADAL" clId="{E7D75BE3-FD20-4A9E-A393-A550BAB4C430}" dt="2024-09-09T17:31:14.474" v="761" actId="14100"/>
          <ac:picMkLst>
            <pc:docMk/>
            <pc:sldMk cId="2054206449" sldId="262"/>
            <ac:picMk id="3" creationId="{F17CCC95-3F49-1532-E4D1-D869BF0C6C84}"/>
          </ac:picMkLst>
        </pc:picChg>
        <pc:picChg chg="del">
          <ac:chgData name="Nainegali, Vijay" userId="50deac2d-1658-43e3-972e-f4aebd55c63e" providerId="ADAL" clId="{E7D75BE3-FD20-4A9E-A393-A550BAB4C430}" dt="2024-09-09T17:31:06.096" v="758" actId="478"/>
          <ac:picMkLst>
            <pc:docMk/>
            <pc:sldMk cId="2054206449" sldId="262"/>
            <ac:picMk id="10" creationId="{5D171AF0-2338-291C-BE64-8DEF6606D3C3}"/>
          </ac:picMkLst>
        </pc:picChg>
        <pc:picChg chg="del">
          <ac:chgData name="Nainegali, Vijay" userId="50deac2d-1658-43e3-972e-f4aebd55c63e" providerId="ADAL" clId="{E7D75BE3-FD20-4A9E-A393-A550BAB4C430}" dt="2024-09-09T17:29:36.191" v="736" actId="478"/>
          <ac:picMkLst>
            <pc:docMk/>
            <pc:sldMk cId="2054206449" sldId="262"/>
            <ac:picMk id="16" creationId="{9E682F37-0738-0428-C38D-8C102FC32817}"/>
          </ac:picMkLst>
        </pc:picChg>
      </pc:sldChg>
      <pc:sldChg chg="addSp modSp add mod">
        <pc:chgData name="Nainegali, Vijay" userId="50deac2d-1658-43e3-972e-f4aebd55c63e" providerId="ADAL" clId="{E7D75BE3-FD20-4A9E-A393-A550BAB4C430}" dt="2024-09-12T19:56:15.858" v="4967" actId="6549"/>
        <pc:sldMkLst>
          <pc:docMk/>
          <pc:sldMk cId="366287751" sldId="263"/>
        </pc:sldMkLst>
        <pc:spChg chg="mod">
          <ac:chgData name="Nainegali, Vijay" userId="50deac2d-1658-43e3-972e-f4aebd55c63e" providerId="ADAL" clId="{E7D75BE3-FD20-4A9E-A393-A550BAB4C430}" dt="2024-09-12T19:56:15.858" v="4967" actId="6549"/>
          <ac:spMkLst>
            <pc:docMk/>
            <pc:sldMk cId="366287751" sldId="263"/>
            <ac:spMk id="2" creationId="{EE5C4A97-F3C0-3E55-1CBA-4A84B38F84FF}"/>
          </ac:spMkLst>
        </pc:spChg>
        <pc:spChg chg="mod">
          <ac:chgData name="Nainegali, Vijay" userId="50deac2d-1658-43e3-972e-f4aebd55c63e" providerId="ADAL" clId="{E7D75BE3-FD20-4A9E-A393-A550BAB4C430}" dt="2024-09-09T17:30:59.257" v="757" actId="6549"/>
          <ac:spMkLst>
            <pc:docMk/>
            <pc:sldMk cId="366287751" sldId="263"/>
            <ac:spMk id="9" creationId="{1C170C4B-DE05-9511-C5DA-9F8682C3263F}"/>
          </ac:spMkLst>
        </pc:spChg>
        <pc:picChg chg="add mod">
          <ac:chgData name="Nainegali, Vijay" userId="50deac2d-1658-43e3-972e-f4aebd55c63e" providerId="ADAL" clId="{E7D75BE3-FD20-4A9E-A393-A550BAB4C430}" dt="2024-09-09T17:32:17.851" v="771" actId="1076"/>
          <ac:picMkLst>
            <pc:docMk/>
            <pc:sldMk cId="366287751" sldId="263"/>
            <ac:picMk id="3" creationId="{FDF3EC6F-AA44-0029-C3AC-59D5AC67C256}"/>
          </ac:picMkLst>
        </pc:picChg>
      </pc:sldChg>
      <pc:sldChg chg="addSp delSp modSp add mod">
        <pc:chgData name="Nainegali, Vijay" userId="50deac2d-1658-43e3-972e-f4aebd55c63e" providerId="ADAL" clId="{E7D75BE3-FD20-4A9E-A393-A550BAB4C430}" dt="2024-09-12T19:04:56.741" v="4691" actId="1076"/>
        <pc:sldMkLst>
          <pc:docMk/>
          <pc:sldMk cId="1000026649" sldId="264"/>
        </pc:sldMkLst>
        <pc:spChg chg="add del mod">
          <ac:chgData name="Nainegali, Vijay" userId="50deac2d-1658-43e3-972e-f4aebd55c63e" providerId="ADAL" clId="{E7D75BE3-FD20-4A9E-A393-A550BAB4C430}" dt="2024-09-12T19:04:48.433" v="4689" actId="20577"/>
          <ac:spMkLst>
            <pc:docMk/>
            <pc:sldMk cId="1000026649" sldId="264"/>
            <ac:spMk id="2" creationId="{EE5C4A97-F3C0-3E55-1CBA-4A84B38F84FF}"/>
          </ac:spMkLst>
        </pc:spChg>
        <pc:spChg chg="add del mod">
          <ac:chgData name="Nainegali, Vijay" userId="50deac2d-1658-43e3-972e-f4aebd55c63e" providerId="ADAL" clId="{E7D75BE3-FD20-4A9E-A393-A550BAB4C430}" dt="2024-09-09T17:35:41.587" v="839" actId="1076"/>
          <ac:spMkLst>
            <pc:docMk/>
            <pc:sldMk cId="1000026649" sldId="264"/>
            <ac:spMk id="4" creationId="{A61F0B40-A3B7-4E9D-4424-D753B657C123}"/>
          </ac:spMkLst>
        </pc:spChg>
        <pc:spChg chg="add">
          <ac:chgData name="Nainegali, Vijay" userId="50deac2d-1658-43e3-972e-f4aebd55c63e" providerId="ADAL" clId="{E7D75BE3-FD20-4A9E-A393-A550BAB4C430}" dt="2024-09-09T17:35:56.057" v="841"/>
          <ac:spMkLst>
            <pc:docMk/>
            <pc:sldMk cId="1000026649" sldId="264"/>
            <ac:spMk id="6" creationId="{7B090C3C-2801-9CA0-B9D1-5759E0EC85BC}"/>
          </ac:spMkLst>
        </pc:spChg>
        <pc:graphicFrameChg chg="add del mod">
          <ac:chgData name="Nainegali, Vijay" userId="50deac2d-1658-43e3-972e-f4aebd55c63e" providerId="ADAL" clId="{E7D75BE3-FD20-4A9E-A393-A550BAB4C430}" dt="2024-09-09T17:35:41.587" v="839" actId="1076"/>
          <ac:graphicFrameMkLst>
            <pc:docMk/>
            <pc:sldMk cId="1000026649" sldId="264"/>
            <ac:graphicFrameMk id="5" creationId="{B5821B2B-2472-A0D2-3BC7-FD141A7F55A5}"/>
          </ac:graphicFrameMkLst>
        </pc:graphicFrameChg>
        <pc:graphicFrameChg chg="add mod">
          <ac:chgData name="Nainegali, Vijay" userId="50deac2d-1658-43e3-972e-f4aebd55c63e" providerId="ADAL" clId="{E7D75BE3-FD20-4A9E-A393-A550BAB4C430}" dt="2024-09-12T19:04:56.741" v="4691" actId="1076"/>
          <ac:graphicFrameMkLst>
            <pc:docMk/>
            <pc:sldMk cId="1000026649" sldId="264"/>
            <ac:graphicFrameMk id="8" creationId="{41B7936E-3C5A-7ED7-D1F8-3B241F9C85C6}"/>
          </ac:graphicFrameMkLst>
        </pc:graphicFrameChg>
        <pc:picChg chg="del">
          <ac:chgData name="Nainegali, Vijay" userId="50deac2d-1658-43e3-972e-f4aebd55c63e" providerId="ADAL" clId="{E7D75BE3-FD20-4A9E-A393-A550BAB4C430}" dt="2024-09-09T17:33:01.336" v="774" actId="478"/>
          <ac:picMkLst>
            <pc:docMk/>
            <pc:sldMk cId="1000026649" sldId="264"/>
            <ac:picMk id="3" creationId="{FDF3EC6F-AA44-0029-C3AC-59D5AC67C256}"/>
          </ac:picMkLst>
        </pc:picChg>
        <pc:picChg chg="add mod">
          <ac:chgData name="Nainegali, Vijay" userId="50deac2d-1658-43e3-972e-f4aebd55c63e" providerId="ADAL" clId="{E7D75BE3-FD20-4A9E-A393-A550BAB4C430}" dt="2024-09-12T19:04:54.367" v="4690" actId="1076"/>
          <ac:picMkLst>
            <pc:docMk/>
            <pc:sldMk cId="1000026649" sldId="264"/>
            <ac:picMk id="4" creationId="{501D7B5C-C0AE-5279-871E-09AD4323FAAA}"/>
          </ac:picMkLst>
        </pc:picChg>
      </pc:sldChg>
      <pc:sldChg chg="addSp delSp modSp add mod">
        <pc:chgData name="Nainegali, Vijay" userId="50deac2d-1658-43e3-972e-f4aebd55c63e" providerId="ADAL" clId="{E7D75BE3-FD20-4A9E-A393-A550BAB4C430}" dt="2024-09-13T03:09:39.094" v="5011" actId="20577"/>
        <pc:sldMkLst>
          <pc:docMk/>
          <pc:sldMk cId="2383182524" sldId="265"/>
        </pc:sldMkLst>
        <pc:spChg chg="mod">
          <ac:chgData name="Nainegali, Vijay" userId="50deac2d-1658-43e3-972e-f4aebd55c63e" providerId="ADAL" clId="{E7D75BE3-FD20-4A9E-A393-A550BAB4C430}" dt="2024-09-13T03:09:39.094" v="5011" actId="20577"/>
          <ac:spMkLst>
            <pc:docMk/>
            <pc:sldMk cId="2383182524" sldId="265"/>
            <ac:spMk id="2" creationId="{EE5C4A97-F3C0-3E55-1CBA-4A84B38F84FF}"/>
          </ac:spMkLst>
        </pc:spChg>
        <pc:spChg chg="mod">
          <ac:chgData name="Nainegali, Vijay" userId="50deac2d-1658-43e3-972e-f4aebd55c63e" providerId="ADAL" clId="{E7D75BE3-FD20-4A9E-A393-A550BAB4C430}" dt="2024-09-09T17:36:42.065" v="856" actId="20577"/>
          <ac:spMkLst>
            <pc:docMk/>
            <pc:sldMk cId="2383182524" sldId="265"/>
            <ac:spMk id="9" creationId="{1C170C4B-DE05-9511-C5DA-9F8682C3263F}"/>
          </ac:spMkLst>
        </pc:spChg>
        <pc:graphicFrameChg chg="del">
          <ac:chgData name="Nainegali, Vijay" userId="50deac2d-1658-43e3-972e-f4aebd55c63e" providerId="ADAL" clId="{E7D75BE3-FD20-4A9E-A393-A550BAB4C430}" dt="2024-09-09T17:37:41.312" v="864" actId="478"/>
          <ac:graphicFrameMkLst>
            <pc:docMk/>
            <pc:sldMk cId="2383182524" sldId="265"/>
            <ac:graphicFrameMk id="8" creationId="{41B7936E-3C5A-7ED7-D1F8-3B241F9C85C6}"/>
          </ac:graphicFrameMkLst>
        </pc:graphicFrameChg>
        <pc:picChg chg="add mod">
          <ac:chgData name="Nainegali, Vijay" userId="50deac2d-1658-43e3-972e-f4aebd55c63e" providerId="ADAL" clId="{E7D75BE3-FD20-4A9E-A393-A550BAB4C430}" dt="2024-09-13T03:09:30.434" v="5007" actId="1076"/>
          <ac:picMkLst>
            <pc:docMk/>
            <pc:sldMk cId="2383182524" sldId="265"/>
            <ac:picMk id="3" creationId="{E60DB27B-1046-B2FB-C3EE-E9F7A1267A9A}"/>
          </ac:picMkLst>
        </pc:picChg>
        <pc:picChg chg="del">
          <ac:chgData name="Nainegali, Vijay" userId="50deac2d-1658-43e3-972e-f4aebd55c63e" providerId="ADAL" clId="{E7D75BE3-FD20-4A9E-A393-A550BAB4C430}" dt="2024-09-09T17:36:50.391" v="858" actId="478"/>
          <ac:picMkLst>
            <pc:docMk/>
            <pc:sldMk cId="2383182524" sldId="265"/>
            <ac:picMk id="10" creationId="{5D171AF0-2338-291C-BE64-8DEF6606D3C3}"/>
          </ac:picMkLst>
        </pc:picChg>
      </pc:sldChg>
      <pc:sldChg chg="addSp modSp add mod">
        <pc:chgData name="Nainegali, Vijay" userId="50deac2d-1658-43e3-972e-f4aebd55c63e" providerId="ADAL" clId="{E7D75BE3-FD20-4A9E-A393-A550BAB4C430}" dt="2024-09-13T03:09:47.943" v="5015" actId="20577"/>
        <pc:sldMkLst>
          <pc:docMk/>
          <pc:sldMk cId="3649774625" sldId="266"/>
        </pc:sldMkLst>
        <pc:spChg chg="mod">
          <ac:chgData name="Nainegali, Vijay" userId="50deac2d-1658-43e3-972e-f4aebd55c63e" providerId="ADAL" clId="{E7D75BE3-FD20-4A9E-A393-A550BAB4C430}" dt="2024-09-13T03:09:47.943" v="5015" actId="20577"/>
          <ac:spMkLst>
            <pc:docMk/>
            <pc:sldMk cId="3649774625" sldId="266"/>
            <ac:spMk id="2" creationId="{EE5C4A97-F3C0-3E55-1CBA-4A84B38F84FF}"/>
          </ac:spMkLst>
        </pc:spChg>
        <pc:picChg chg="add mod">
          <ac:chgData name="Nainegali, Vijay" userId="50deac2d-1658-43e3-972e-f4aebd55c63e" providerId="ADAL" clId="{E7D75BE3-FD20-4A9E-A393-A550BAB4C430}" dt="2024-09-12T19:07:00.904" v="4707" actId="1076"/>
          <ac:picMkLst>
            <pc:docMk/>
            <pc:sldMk cId="3649774625" sldId="266"/>
            <ac:picMk id="5" creationId="{0FFDE5C0-CB0E-71BB-6012-5FA9CE35577F}"/>
          </ac:picMkLst>
        </pc:picChg>
      </pc:sldChg>
      <pc:sldChg chg="new del">
        <pc:chgData name="Nainegali, Vijay" userId="50deac2d-1658-43e3-972e-f4aebd55c63e" providerId="ADAL" clId="{E7D75BE3-FD20-4A9E-A393-A550BAB4C430}" dt="2024-09-09T17:43:20.726" v="976" actId="47"/>
        <pc:sldMkLst>
          <pc:docMk/>
          <pc:sldMk cId="372844314" sldId="267"/>
        </pc:sldMkLst>
      </pc:sldChg>
      <pc:sldChg chg="delSp modSp add del mod">
        <pc:chgData name="Nainegali, Vijay" userId="50deac2d-1658-43e3-972e-f4aebd55c63e" providerId="ADAL" clId="{E7D75BE3-FD20-4A9E-A393-A550BAB4C430}" dt="2024-09-10T12:57:08.952" v="2285" actId="2696"/>
        <pc:sldMkLst>
          <pc:docMk/>
          <pc:sldMk cId="3140269117" sldId="268"/>
        </pc:sldMkLst>
        <pc:spChg chg="del mod">
          <ac:chgData name="Nainegali, Vijay" userId="50deac2d-1658-43e3-972e-f4aebd55c63e" providerId="ADAL" clId="{E7D75BE3-FD20-4A9E-A393-A550BAB4C430}" dt="2024-09-09T17:47:47.129" v="1129" actId="478"/>
          <ac:spMkLst>
            <pc:docMk/>
            <pc:sldMk cId="3140269117" sldId="268"/>
            <ac:spMk id="2" creationId="{EE5C4A97-F3C0-3E55-1CBA-4A84B38F84FF}"/>
          </ac:spMkLst>
        </pc:spChg>
        <pc:spChg chg="mod">
          <ac:chgData name="Nainegali, Vijay" userId="50deac2d-1658-43e3-972e-f4aebd55c63e" providerId="ADAL" clId="{E7D75BE3-FD20-4A9E-A393-A550BAB4C430}" dt="2024-09-09T17:47:56.323" v="1132" actId="20577"/>
          <ac:spMkLst>
            <pc:docMk/>
            <pc:sldMk cId="3140269117" sldId="268"/>
            <ac:spMk id="9" creationId="{1C170C4B-DE05-9511-C5DA-9F8682C3263F}"/>
          </ac:spMkLst>
        </pc:spChg>
        <pc:picChg chg="del">
          <ac:chgData name="Nainegali, Vijay" userId="50deac2d-1658-43e3-972e-f4aebd55c63e" providerId="ADAL" clId="{E7D75BE3-FD20-4A9E-A393-A550BAB4C430}" dt="2024-09-09T17:43:49.853" v="1021" actId="478"/>
          <ac:picMkLst>
            <pc:docMk/>
            <pc:sldMk cId="3140269117" sldId="268"/>
            <ac:picMk id="3" creationId="{E60DB27B-1046-B2FB-C3EE-E9F7A1267A9A}"/>
          </ac:picMkLst>
        </pc:picChg>
      </pc:sldChg>
      <pc:sldChg chg="addSp delSp modSp add mod">
        <pc:chgData name="Nainegali, Vijay" userId="50deac2d-1658-43e3-972e-f4aebd55c63e" providerId="ADAL" clId="{E7D75BE3-FD20-4A9E-A393-A550BAB4C430}" dt="2024-09-13T03:09:01.862" v="5006" actId="20577"/>
        <pc:sldMkLst>
          <pc:docMk/>
          <pc:sldMk cId="2595781851" sldId="269"/>
        </pc:sldMkLst>
        <pc:spChg chg="mod">
          <ac:chgData name="Nainegali, Vijay" userId="50deac2d-1658-43e3-972e-f4aebd55c63e" providerId="ADAL" clId="{E7D75BE3-FD20-4A9E-A393-A550BAB4C430}" dt="2024-09-12T15:39:34.880" v="3783" actId="20577"/>
          <ac:spMkLst>
            <pc:docMk/>
            <pc:sldMk cId="2595781851" sldId="269"/>
            <ac:spMk id="2" creationId="{EE5C4A97-F3C0-3E55-1CBA-4A84B38F84FF}"/>
          </ac:spMkLst>
        </pc:spChg>
        <pc:spChg chg="add mod">
          <ac:chgData name="Nainegali, Vijay" userId="50deac2d-1658-43e3-972e-f4aebd55c63e" providerId="ADAL" clId="{E7D75BE3-FD20-4A9E-A393-A550BAB4C430}" dt="2024-09-12T18:25:38.694" v="4283" actId="113"/>
          <ac:spMkLst>
            <pc:docMk/>
            <pc:sldMk cId="2595781851" sldId="269"/>
            <ac:spMk id="4" creationId="{BC39BCE6-B099-8139-A65B-E4E4F4DD4757}"/>
          </ac:spMkLst>
        </pc:spChg>
        <pc:spChg chg="add mod">
          <ac:chgData name="Nainegali, Vijay" userId="50deac2d-1658-43e3-972e-f4aebd55c63e" providerId="ADAL" clId="{E7D75BE3-FD20-4A9E-A393-A550BAB4C430}" dt="2024-09-13T03:09:01.862" v="5006" actId="20577"/>
          <ac:spMkLst>
            <pc:docMk/>
            <pc:sldMk cId="2595781851" sldId="269"/>
            <ac:spMk id="5" creationId="{F4CC3518-C7EE-612F-78B9-196203B34190}"/>
          </ac:spMkLst>
        </pc:spChg>
        <pc:spChg chg="mod">
          <ac:chgData name="Nainegali, Vijay" userId="50deac2d-1658-43e3-972e-f4aebd55c63e" providerId="ADAL" clId="{E7D75BE3-FD20-4A9E-A393-A550BAB4C430}" dt="2024-09-11T19:10:48.238" v="2704" actId="20577"/>
          <ac:spMkLst>
            <pc:docMk/>
            <pc:sldMk cId="2595781851" sldId="269"/>
            <ac:spMk id="9" creationId="{1C170C4B-DE05-9511-C5DA-9F8682C3263F}"/>
          </ac:spMkLst>
        </pc:spChg>
        <pc:picChg chg="del">
          <ac:chgData name="Nainegali, Vijay" userId="50deac2d-1658-43e3-972e-f4aebd55c63e" providerId="ADAL" clId="{E7D75BE3-FD20-4A9E-A393-A550BAB4C430}" dt="2024-09-09T17:48:41.772" v="1190" actId="478"/>
          <ac:picMkLst>
            <pc:docMk/>
            <pc:sldMk cId="2595781851" sldId="269"/>
            <ac:picMk id="3" creationId="{E60DB27B-1046-B2FB-C3EE-E9F7A1267A9A}"/>
          </ac:picMkLst>
        </pc:picChg>
        <pc:picChg chg="add del mod">
          <ac:chgData name="Nainegali, Vijay" userId="50deac2d-1658-43e3-972e-f4aebd55c63e" providerId="ADAL" clId="{E7D75BE3-FD20-4A9E-A393-A550BAB4C430}" dt="2024-09-12T15:27:25.314" v="3288" actId="478"/>
          <ac:picMkLst>
            <pc:docMk/>
            <pc:sldMk cId="2595781851" sldId="269"/>
            <ac:picMk id="8" creationId="{4205E721-E39D-0AAF-0D9E-37629B2205EB}"/>
          </ac:picMkLst>
        </pc:picChg>
        <pc:picChg chg="add del mod">
          <ac:chgData name="Nainegali, Vijay" userId="50deac2d-1658-43e3-972e-f4aebd55c63e" providerId="ADAL" clId="{E7D75BE3-FD20-4A9E-A393-A550BAB4C430}" dt="2024-09-11T19:08:55.681" v="2691" actId="478"/>
          <ac:picMkLst>
            <pc:docMk/>
            <pc:sldMk cId="2595781851" sldId="269"/>
            <ac:picMk id="10" creationId="{96DBAB8F-B24E-5D7E-2E3C-08B6D625EB67}"/>
          </ac:picMkLst>
        </pc:picChg>
        <pc:picChg chg="add del mod">
          <ac:chgData name="Nainegali, Vijay" userId="50deac2d-1658-43e3-972e-f4aebd55c63e" providerId="ADAL" clId="{E7D75BE3-FD20-4A9E-A393-A550BAB4C430}" dt="2024-09-12T15:32:28.826" v="3375" actId="478"/>
          <ac:picMkLst>
            <pc:docMk/>
            <pc:sldMk cId="2595781851" sldId="269"/>
            <ac:picMk id="15" creationId="{34728222-539B-32A8-BC85-D4B135177531}"/>
          </ac:picMkLst>
        </pc:picChg>
        <pc:picChg chg="add mod">
          <ac:chgData name="Nainegali, Vijay" userId="50deac2d-1658-43e3-972e-f4aebd55c63e" providerId="ADAL" clId="{E7D75BE3-FD20-4A9E-A393-A550BAB4C430}" dt="2024-09-12T15:33:18.837" v="3410" actId="1036"/>
          <ac:picMkLst>
            <pc:docMk/>
            <pc:sldMk cId="2595781851" sldId="269"/>
            <ac:picMk id="16" creationId="{1585B319-34B8-BC12-2AEC-0073D8408396}"/>
          </ac:picMkLst>
        </pc:picChg>
        <pc:cxnChg chg="add mod">
          <ac:chgData name="Nainegali, Vijay" userId="50deac2d-1658-43e3-972e-f4aebd55c63e" providerId="ADAL" clId="{E7D75BE3-FD20-4A9E-A393-A550BAB4C430}" dt="2024-09-12T18:24:33.742" v="4255" actId="1076"/>
          <ac:cxnSpMkLst>
            <pc:docMk/>
            <pc:sldMk cId="2595781851" sldId="269"/>
            <ac:cxnSpMk id="12" creationId="{C0760864-AD37-E5F0-DCC1-51724CCA8193}"/>
          </ac:cxnSpMkLst>
        </pc:cxnChg>
        <pc:cxnChg chg="add del mod">
          <ac:chgData name="Nainegali, Vijay" userId="50deac2d-1658-43e3-972e-f4aebd55c63e" providerId="ADAL" clId="{E7D75BE3-FD20-4A9E-A393-A550BAB4C430}" dt="2024-09-12T15:27:42.756" v="3289" actId="478"/>
          <ac:cxnSpMkLst>
            <pc:docMk/>
            <pc:sldMk cId="2595781851" sldId="269"/>
            <ac:cxnSpMk id="13" creationId="{98BC2856-8EA0-793A-DC16-32B4AF3E10F3}"/>
          </ac:cxnSpMkLst>
        </pc:cxnChg>
      </pc:sldChg>
      <pc:sldChg chg="delSp modSp add del mod">
        <pc:chgData name="Nainegali, Vijay" userId="50deac2d-1658-43e3-972e-f4aebd55c63e" providerId="ADAL" clId="{E7D75BE3-FD20-4A9E-A393-A550BAB4C430}" dt="2024-09-12T18:31:01.490" v="4392" actId="47"/>
        <pc:sldMkLst>
          <pc:docMk/>
          <pc:sldMk cId="303690939" sldId="270"/>
        </pc:sldMkLst>
        <pc:spChg chg="mod">
          <ac:chgData name="Nainegali, Vijay" userId="50deac2d-1658-43e3-972e-f4aebd55c63e" providerId="ADAL" clId="{E7D75BE3-FD20-4A9E-A393-A550BAB4C430}" dt="2024-09-12T14:41:46.274" v="2878" actId="14100"/>
          <ac:spMkLst>
            <pc:docMk/>
            <pc:sldMk cId="303690939" sldId="270"/>
            <ac:spMk id="2" creationId="{EE5C4A97-F3C0-3E55-1CBA-4A84B38F84FF}"/>
          </ac:spMkLst>
        </pc:spChg>
        <pc:spChg chg="mod">
          <ac:chgData name="Nainegali, Vijay" userId="50deac2d-1658-43e3-972e-f4aebd55c63e" providerId="ADAL" clId="{E7D75BE3-FD20-4A9E-A393-A550BAB4C430}" dt="2024-09-11T04:15:30.288" v="2586" actId="1076"/>
          <ac:spMkLst>
            <pc:docMk/>
            <pc:sldMk cId="303690939" sldId="270"/>
            <ac:spMk id="4" creationId="{BC39BCE6-B099-8139-A65B-E4E4F4DD4757}"/>
          </ac:spMkLst>
        </pc:spChg>
        <pc:spChg chg="del mod">
          <ac:chgData name="Nainegali, Vijay" userId="50deac2d-1658-43e3-972e-f4aebd55c63e" providerId="ADAL" clId="{E7D75BE3-FD20-4A9E-A393-A550BAB4C430}" dt="2024-09-11T03:55:27.805" v="2582" actId="478"/>
          <ac:spMkLst>
            <pc:docMk/>
            <pc:sldMk cId="303690939" sldId="270"/>
            <ac:spMk id="5" creationId="{F4CC3518-C7EE-612F-78B9-196203B34190}"/>
          </ac:spMkLst>
        </pc:spChg>
        <pc:spChg chg="mod">
          <ac:chgData name="Nainegali, Vijay" userId="50deac2d-1658-43e3-972e-f4aebd55c63e" providerId="ADAL" clId="{E7D75BE3-FD20-4A9E-A393-A550BAB4C430}" dt="2024-09-12T15:33:32.394" v="3413" actId="20577"/>
          <ac:spMkLst>
            <pc:docMk/>
            <pc:sldMk cId="303690939" sldId="270"/>
            <ac:spMk id="9" creationId="{1C170C4B-DE05-9511-C5DA-9F8682C3263F}"/>
          </ac:spMkLst>
        </pc:spChg>
        <pc:picChg chg="del">
          <ac:chgData name="Nainegali, Vijay" userId="50deac2d-1658-43e3-972e-f4aebd55c63e" providerId="ADAL" clId="{E7D75BE3-FD20-4A9E-A393-A550BAB4C430}" dt="2024-09-11T03:55:30.960" v="2583" actId="478"/>
          <ac:picMkLst>
            <pc:docMk/>
            <pc:sldMk cId="303690939" sldId="270"/>
            <ac:picMk id="10" creationId="{96DBAB8F-B24E-5D7E-2E3C-08B6D625EB67}"/>
          </ac:picMkLst>
        </pc:picChg>
      </pc:sldChg>
      <pc:sldChg chg="addSp delSp modSp add mod">
        <pc:chgData name="Nainegali, Vijay" userId="50deac2d-1658-43e3-972e-f4aebd55c63e" providerId="ADAL" clId="{E7D75BE3-FD20-4A9E-A393-A550BAB4C430}" dt="2024-09-13T03:09:59.032" v="5021" actId="20577"/>
        <pc:sldMkLst>
          <pc:docMk/>
          <pc:sldMk cId="777307460" sldId="271"/>
        </pc:sldMkLst>
        <pc:spChg chg="mod">
          <ac:chgData name="Nainegali, Vijay" userId="50deac2d-1658-43e3-972e-f4aebd55c63e" providerId="ADAL" clId="{E7D75BE3-FD20-4A9E-A393-A550BAB4C430}" dt="2024-09-12T18:31:20.692" v="4403" actId="1076"/>
          <ac:spMkLst>
            <pc:docMk/>
            <pc:sldMk cId="777307460" sldId="271"/>
            <ac:spMk id="2" creationId="{EE5C4A97-F3C0-3E55-1CBA-4A84B38F84FF}"/>
          </ac:spMkLst>
        </pc:spChg>
        <pc:spChg chg="mod">
          <ac:chgData name="Nainegali, Vijay" userId="50deac2d-1658-43e3-972e-f4aebd55c63e" providerId="ADAL" clId="{E7D75BE3-FD20-4A9E-A393-A550BAB4C430}" dt="2024-09-13T03:09:59.032" v="5021" actId="20577"/>
          <ac:spMkLst>
            <pc:docMk/>
            <pc:sldMk cId="777307460" sldId="271"/>
            <ac:spMk id="4" creationId="{BC39BCE6-B099-8139-A65B-E4E4F4DD4757}"/>
          </ac:spMkLst>
        </pc:spChg>
        <pc:spChg chg="del mod">
          <ac:chgData name="Nainegali, Vijay" userId="50deac2d-1658-43e3-972e-f4aebd55c63e" providerId="ADAL" clId="{E7D75BE3-FD20-4A9E-A393-A550BAB4C430}" dt="2024-09-12T15:41:49.812" v="3797" actId="21"/>
          <ac:spMkLst>
            <pc:docMk/>
            <pc:sldMk cId="777307460" sldId="271"/>
            <ac:spMk id="5" creationId="{F4CC3518-C7EE-612F-78B9-196203B34190}"/>
          </ac:spMkLst>
        </pc:spChg>
        <pc:spChg chg="mod">
          <ac:chgData name="Nainegali, Vijay" userId="50deac2d-1658-43e3-972e-f4aebd55c63e" providerId="ADAL" clId="{E7D75BE3-FD20-4A9E-A393-A550BAB4C430}" dt="2024-09-12T18:26:16.553" v="4298" actId="20577"/>
          <ac:spMkLst>
            <pc:docMk/>
            <pc:sldMk cId="777307460" sldId="271"/>
            <ac:spMk id="9" creationId="{1C170C4B-DE05-9511-C5DA-9F8682C3263F}"/>
          </ac:spMkLst>
        </pc:spChg>
        <pc:picChg chg="add mod">
          <ac:chgData name="Nainegali, Vijay" userId="50deac2d-1658-43e3-972e-f4aebd55c63e" providerId="ADAL" clId="{E7D75BE3-FD20-4A9E-A393-A550BAB4C430}" dt="2024-09-12T18:30:59.374" v="4391" actId="14100"/>
          <ac:picMkLst>
            <pc:docMk/>
            <pc:sldMk cId="777307460" sldId="271"/>
            <ac:picMk id="13" creationId="{1457ABD0-2AE8-B092-C9B7-30502D73FE0C}"/>
          </ac:picMkLst>
        </pc:picChg>
        <pc:picChg chg="del">
          <ac:chgData name="Nainegali, Vijay" userId="50deac2d-1658-43e3-972e-f4aebd55c63e" providerId="ADAL" clId="{E7D75BE3-FD20-4A9E-A393-A550BAB4C430}" dt="2024-09-12T15:41:52.257" v="3798" actId="478"/>
          <ac:picMkLst>
            <pc:docMk/>
            <pc:sldMk cId="777307460" sldId="271"/>
            <ac:picMk id="16" creationId="{1585B319-34B8-BC12-2AEC-0073D8408396}"/>
          </ac:picMkLst>
        </pc:picChg>
        <pc:cxnChg chg="add mod">
          <ac:chgData name="Nainegali, Vijay" userId="50deac2d-1658-43e3-972e-f4aebd55c63e" providerId="ADAL" clId="{E7D75BE3-FD20-4A9E-A393-A550BAB4C430}" dt="2024-09-12T18:31:12.620" v="4402" actId="1037"/>
          <ac:cxnSpMkLst>
            <pc:docMk/>
            <pc:sldMk cId="777307460" sldId="271"/>
            <ac:cxnSpMk id="3" creationId="{73E486A5-D3D2-EF3D-D3D3-0669485CCB58}"/>
          </ac:cxnSpMkLst>
        </pc:cxnChg>
        <pc:cxnChg chg="add del">
          <ac:chgData name="Nainegali, Vijay" userId="50deac2d-1658-43e3-972e-f4aebd55c63e" providerId="ADAL" clId="{E7D75BE3-FD20-4A9E-A393-A550BAB4C430}" dt="2024-09-12T18:28:58.439" v="4372" actId="11529"/>
          <ac:cxnSpMkLst>
            <pc:docMk/>
            <pc:sldMk cId="777307460" sldId="271"/>
            <ac:cxnSpMk id="10" creationId="{8EAF1520-98E1-D633-6C7A-3A0E1BBDE3FB}"/>
          </ac:cxnSpMkLst>
        </pc:cxnChg>
        <pc:cxnChg chg="del mod">
          <ac:chgData name="Nainegali, Vijay" userId="50deac2d-1658-43e3-972e-f4aebd55c63e" providerId="ADAL" clId="{E7D75BE3-FD20-4A9E-A393-A550BAB4C430}" dt="2024-09-12T18:24:19.177" v="4254" actId="478"/>
          <ac:cxnSpMkLst>
            <pc:docMk/>
            <pc:sldMk cId="777307460" sldId="271"/>
            <ac:cxnSpMk id="12" creationId="{C0760864-AD37-E5F0-DCC1-51724CCA8193}"/>
          </ac:cxnSpMkLst>
        </pc:cxnChg>
      </pc:sldChg>
      <pc:sldChg chg="addSp delSp modSp add mod">
        <pc:chgData name="Nainegali, Vijay" userId="50deac2d-1658-43e3-972e-f4aebd55c63e" providerId="ADAL" clId="{E7D75BE3-FD20-4A9E-A393-A550BAB4C430}" dt="2024-09-13T03:10:15.319" v="5026" actId="20577"/>
        <pc:sldMkLst>
          <pc:docMk/>
          <pc:sldMk cId="4206604810" sldId="272"/>
        </pc:sldMkLst>
        <pc:spChg chg="del mod">
          <ac:chgData name="Nainegali, Vijay" userId="50deac2d-1658-43e3-972e-f4aebd55c63e" providerId="ADAL" clId="{E7D75BE3-FD20-4A9E-A393-A550BAB4C430}" dt="2024-09-12T18:36:25.455" v="4534" actId="478"/>
          <ac:spMkLst>
            <pc:docMk/>
            <pc:sldMk cId="4206604810" sldId="272"/>
            <ac:spMk id="2" creationId="{EE5C4A97-F3C0-3E55-1CBA-4A84B38F84FF}"/>
          </ac:spMkLst>
        </pc:spChg>
        <pc:spChg chg="del mod">
          <ac:chgData name="Nainegali, Vijay" userId="50deac2d-1658-43e3-972e-f4aebd55c63e" providerId="ADAL" clId="{E7D75BE3-FD20-4A9E-A393-A550BAB4C430}" dt="2024-09-12T18:36:22.832" v="4532" actId="478"/>
          <ac:spMkLst>
            <pc:docMk/>
            <pc:sldMk cId="4206604810" sldId="272"/>
            <ac:spMk id="4" creationId="{BC39BCE6-B099-8139-A65B-E4E4F4DD4757}"/>
          </ac:spMkLst>
        </pc:spChg>
        <pc:spChg chg="add mod">
          <ac:chgData name="Nainegali, Vijay" userId="50deac2d-1658-43e3-972e-f4aebd55c63e" providerId="ADAL" clId="{E7D75BE3-FD20-4A9E-A393-A550BAB4C430}" dt="2024-09-13T03:10:15.319" v="5026" actId="20577"/>
          <ac:spMkLst>
            <pc:docMk/>
            <pc:sldMk cId="4206604810" sldId="272"/>
            <ac:spMk id="5" creationId="{E80D798B-F459-9828-F5AC-7088181DB897}"/>
          </ac:spMkLst>
        </pc:spChg>
        <pc:spChg chg="del">
          <ac:chgData name="Nainegali, Vijay" userId="50deac2d-1658-43e3-972e-f4aebd55c63e" providerId="ADAL" clId="{E7D75BE3-FD20-4A9E-A393-A550BAB4C430}" dt="2024-09-12T18:36:20.657" v="4531" actId="478"/>
          <ac:spMkLst>
            <pc:docMk/>
            <pc:sldMk cId="4206604810" sldId="272"/>
            <ac:spMk id="9" creationId="{1C170C4B-DE05-9511-C5DA-9F8682C3263F}"/>
          </ac:spMkLst>
        </pc:spChg>
        <pc:picChg chg="add del mod">
          <ac:chgData name="Nainegali, Vijay" userId="50deac2d-1658-43e3-972e-f4aebd55c63e" providerId="ADAL" clId="{E7D75BE3-FD20-4A9E-A393-A550BAB4C430}" dt="2024-09-12T18:47:59.620" v="4573" actId="478"/>
          <ac:picMkLst>
            <pc:docMk/>
            <pc:sldMk cId="4206604810" sldId="272"/>
            <ac:picMk id="10" creationId="{003E8F29-F1E9-5753-BE44-5E7552B5329E}"/>
          </ac:picMkLst>
        </pc:picChg>
        <pc:picChg chg="del">
          <ac:chgData name="Nainegali, Vijay" userId="50deac2d-1658-43e3-972e-f4aebd55c63e" providerId="ADAL" clId="{E7D75BE3-FD20-4A9E-A393-A550BAB4C430}" dt="2024-09-12T18:36:26.490" v="4535" actId="478"/>
          <ac:picMkLst>
            <pc:docMk/>
            <pc:sldMk cId="4206604810" sldId="272"/>
            <ac:picMk id="13" creationId="{1457ABD0-2AE8-B092-C9B7-30502D73FE0C}"/>
          </ac:picMkLst>
        </pc:picChg>
        <pc:cxnChg chg="del">
          <ac:chgData name="Nainegali, Vijay" userId="50deac2d-1658-43e3-972e-f4aebd55c63e" providerId="ADAL" clId="{E7D75BE3-FD20-4A9E-A393-A550BAB4C430}" dt="2024-09-12T18:36:28.112" v="4536" actId="478"/>
          <ac:cxnSpMkLst>
            <pc:docMk/>
            <pc:sldMk cId="4206604810" sldId="272"/>
            <ac:cxnSpMk id="3" creationId="{73E486A5-D3D2-EF3D-D3D3-0669485CCB58}"/>
          </ac:cxnSpMkLst>
        </pc:cxnChg>
      </pc:sldChg>
      <pc:sldChg chg="addSp modSp new mod ord">
        <pc:chgData name="Nainegali, Vijay" userId="50deac2d-1658-43e3-972e-f4aebd55c63e" providerId="ADAL" clId="{E7D75BE3-FD20-4A9E-A393-A550BAB4C430}" dt="2024-09-13T12:50:28.065" v="5046" actId="1076"/>
        <pc:sldMkLst>
          <pc:docMk/>
          <pc:sldMk cId="3822765177" sldId="273"/>
        </pc:sldMkLst>
        <pc:spChg chg="add mod">
          <ac:chgData name="Nainegali, Vijay" userId="50deac2d-1658-43e3-972e-f4aebd55c63e" providerId="ADAL" clId="{E7D75BE3-FD20-4A9E-A393-A550BAB4C430}" dt="2024-09-13T12:50:28.065" v="5046" actId="1076"/>
          <ac:spMkLst>
            <pc:docMk/>
            <pc:sldMk cId="3822765177" sldId="273"/>
            <ac:spMk id="2" creationId="{ACE19F24-B739-3CDE-3168-FE60B31F8C2D}"/>
          </ac:spMkLst>
        </pc:spChg>
      </pc:sldChg>
      <pc:sldChg chg="addSp delSp modSp add mod">
        <pc:chgData name="Nainegali, Vijay" userId="50deac2d-1658-43e3-972e-f4aebd55c63e" providerId="ADAL" clId="{E7D75BE3-FD20-4A9E-A393-A550BAB4C430}" dt="2024-09-16T14:24:26.058" v="5797" actId="313"/>
        <pc:sldMkLst>
          <pc:docMk/>
          <pc:sldMk cId="1696953505" sldId="274"/>
        </pc:sldMkLst>
        <pc:spChg chg="mod">
          <ac:chgData name="Nainegali, Vijay" userId="50deac2d-1658-43e3-972e-f4aebd55c63e" providerId="ADAL" clId="{E7D75BE3-FD20-4A9E-A393-A550BAB4C430}" dt="2024-09-16T14:24:26.058" v="5797" actId="313"/>
          <ac:spMkLst>
            <pc:docMk/>
            <pc:sldMk cId="1696953505" sldId="274"/>
            <ac:spMk id="2" creationId="{EE5C4A97-F3C0-3E55-1CBA-4A84B38F84FF}"/>
          </ac:spMkLst>
        </pc:spChg>
        <pc:spChg chg="mod">
          <ac:chgData name="Nainegali, Vijay" userId="50deac2d-1658-43e3-972e-f4aebd55c63e" providerId="ADAL" clId="{E7D75BE3-FD20-4A9E-A393-A550BAB4C430}" dt="2024-09-16T14:07:25.746" v="5061" actId="20577"/>
          <ac:spMkLst>
            <pc:docMk/>
            <pc:sldMk cId="1696953505" sldId="274"/>
            <ac:spMk id="9" creationId="{1C170C4B-DE05-9511-C5DA-9F8682C3263F}"/>
          </ac:spMkLst>
        </pc:spChg>
        <pc:picChg chg="del">
          <ac:chgData name="Nainegali, Vijay" userId="50deac2d-1658-43e3-972e-f4aebd55c63e" providerId="ADAL" clId="{E7D75BE3-FD20-4A9E-A393-A550BAB4C430}" dt="2024-09-16T14:07:31.869" v="5062" actId="478"/>
          <ac:picMkLst>
            <pc:docMk/>
            <pc:sldMk cId="1696953505" sldId="274"/>
            <ac:picMk id="3" creationId="{E60DB27B-1046-B2FB-C3EE-E9F7A1267A9A}"/>
          </ac:picMkLst>
        </pc:picChg>
        <pc:picChg chg="del">
          <ac:chgData name="Nainegali, Vijay" userId="50deac2d-1658-43e3-972e-f4aebd55c63e" providerId="ADAL" clId="{E7D75BE3-FD20-4A9E-A393-A550BAB4C430}" dt="2024-09-16T14:07:35.681" v="5063" actId="478"/>
          <ac:picMkLst>
            <pc:docMk/>
            <pc:sldMk cId="1696953505" sldId="274"/>
            <ac:picMk id="5" creationId="{0FFDE5C0-CB0E-71BB-6012-5FA9CE35577F}"/>
          </ac:picMkLst>
        </pc:picChg>
        <pc:picChg chg="add mod">
          <ac:chgData name="Nainegali, Vijay" userId="50deac2d-1658-43e3-972e-f4aebd55c63e" providerId="ADAL" clId="{E7D75BE3-FD20-4A9E-A393-A550BAB4C430}" dt="2024-09-16T14:11:37.065" v="5073" actId="1037"/>
          <ac:picMkLst>
            <pc:docMk/>
            <pc:sldMk cId="1696953505" sldId="274"/>
            <ac:picMk id="8" creationId="{E723BEFA-0108-6C85-F855-8C71DE69D2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1EE6-B32A-F1B0-4AF8-5601AE93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B41D-69E7-6F77-8DDE-4E8D0F4F1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D8E6-0FD9-8056-F7B5-0DE3A3C6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A840-D3F1-BDD0-0ED1-AC1CAAA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02ADE-B991-FDD0-8343-9A569386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642B-482D-5292-E5FE-693ED0FE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391FD-0EE9-A4AE-4D31-CB9E10AB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26BE-06A6-2937-496B-33284878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3D49-00A1-F03E-2BAE-47D3338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ECB2-DAFB-3BB8-2AF9-638991CA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1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421ED-56D7-47F9-FE68-89F01987F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FFFF4-0A09-FADC-38AF-560B8CDA7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4C6A-D8BB-AFF5-69F2-62F05017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A761-35E8-49E7-A636-3DC77770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8EA2-A8A6-00A9-D8E4-EA2A1F4E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AE0-0D14-3F73-38FA-D7D2FE5F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EA63-3318-B7F4-AB87-06E141E3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0A3-D8B5-315A-6278-1613656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8901F-65B0-2791-A191-ECB08105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7620-3375-5D99-3FD0-CE6888F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3D32-DEDB-AF55-CC1A-FFCA6651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B644-02FB-2B75-6F3A-FED31B0D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45C7-13EF-CF76-8742-658AABF8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5CFE-DD2C-26CF-524E-5F093D8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2958-0037-2F76-29F2-623EEF29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4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A4FA-C3CE-B4E2-9685-E2CB703D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A337-D2D0-C2A4-147B-7AF160DD6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01CCF-EF97-E29C-F953-E34C1132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E2BC1-DBC5-318C-348A-8FEFD9EB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28D6-353D-B2BE-C28A-8C677BE5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2FF1-5E02-3C21-B541-E8145C07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3273-D4F1-65AA-E368-462C2984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CE7A-06AD-7AA0-6AE8-26B58159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BDC7-CCB9-3101-F02B-1C7C2DFCD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BA065-F505-4701-1380-DD995E2C7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9A5B8-5422-2E33-76DF-4EAAB6D20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2955-99D5-B9CA-91FA-28F9260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A7FA5-6D65-1BFF-5E68-BA24A679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86ED0-AD98-A630-F969-FD0D71E8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29FA-195D-230D-B8D2-E18130E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BBF5-C0BC-62ED-391C-CA3F0DE4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883A5-9600-35EA-867B-1C595BDF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219F2-29EC-945F-E30C-8D7AA459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39E9B-95E8-EE24-309C-0561A1B2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181CE-35E0-2038-F4C0-02BBF9A2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659CC-2B47-8B66-99A5-E186F984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4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1CDA-2E7B-AA28-0C7A-99A40FD5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D6C6-45E0-4994-C7B4-DFD0858D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5472-C80F-6A7D-31B2-C5694152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F34F0-AC22-9E27-DA63-4D9C0DE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7A1B-AC5B-CAB9-BBE5-AFC576F4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2A884-7E24-2F9B-2230-9DDF1B91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6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7417-4839-6B11-07F0-72615F1B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7564E-6AE3-53C7-0BCF-63F7B04CB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23843-0579-9D12-00D7-8BFB7D86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73A40-EFCD-110B-C378-EC72FA22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5265-F8A2-396A-FB36-9A18C513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DD2C-EF2A-5A84-01A8-46C9464B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E3259-D260-7D59-D9E6-5BF8B7AC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E9670-7BE8-38E2-8385-1868D156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5A00-2C52-431D-724B-B2501F60E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8489-C650-4684-A0E3-FF06214A152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916A-6769-584F-BE10-D8D3A7D3F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C888-6F27-7CE7-EBD4-5095E0F9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D84B-8477-42E8-AC22-70A4526E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aws-codedeploy-us-east-1.s3.us-east-1.amazonaws.com/latest/instal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1.console.aws.amazon.com/iam/home?region=us-east-1#/policies/details/arn%3Aaws%3Aiam%3A%3Aaws%3Apolicy%2Fservice-role%2FAWSCodeDeployRoleForLambda" TargetMode="External"/><Relationship Id="rId2" Type="http://schemas.openxmlformats.org/officeDocument/2006/relationships/hyperlink" Target="https://us-east-1.console.aws.amazon.com/iam/home?region=us-east-1#/policies/details/arn%3Aaws%3Aiam%3A%3Aaws%3Apolicy%2FAmazonS3FullAcces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reference/codecommi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decommit/latest/userguide/setting-up-gc.html" TargetMode="External"/><Relationship Id="rId2" Type="http://schemas.openxmlformats.org/officeDocument/2006/relationships/hyperlink" Target="https://docs.aws.amazon.com/codecommit/latest/userguide/setting-up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docs.aws.amazon.com/codecommit/latest/userguide/setting-up-git-remote-codecommi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debuild/latest/userguide/build-spec-ref.html#build-spec-ref-exa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dedeploy/latest/userguide/reference-appspec-file-example.html" TargetMode="External"/><Relationship Id="rId2" Type="http://schemas.openxmlformats.org/officeDocument/2006/relationships/hyperlink" Target="https://docs.aws.amazon.com/codedeploy/latest/userguide/application-specification-files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19F24-B739-3CDE-3168-FE60B31F8C2D}"/>
              </a:ext>
            </a:extLst>
          </p:cNvPr>
          <p:cNvSpPr txBox="1"/>
          <p:nvPr/>
        </p:nvSpPr>
        <p:spPr>
          <a:xfrm>
            <a:off x="1752600" y="2990850"/>
            <a:ext cx="832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</a:t>
            </a:r>
            <a:r>
              <a:rPr lang="en-US" sz="36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CI/CD Pipeline in AWS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276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Pre-req:  Pipeline using Build, Deploy on EC2: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C4A97-F3C0-3E55-1CBA-4A84B38F84FF}"/>
              </a:ext>
            </a:extLst>
          </p:cNvPr>
          <p:cNvSpPr txBox="1"/>
          <p:nvPr/>
        </p:nvSpPr>
        <p:spPr>
          <a:xfrm>
            <a:off x="567398" y="3712960"/>
            <a:ext cx="3984172" cy="250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the application code and add to repo.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ECR Repository for Images.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Configure/define Code Build project and 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buildspec.yml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and attach the role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Configure/define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deploymentgroup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deployment using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appspec.yml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file and 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attach the role.</a:t>
            </a:r>
          </a:p>
          <a:p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CodePipeline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project – using GIT connection as source,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and             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details with default service role.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090C3C-2801-9CA0-B9D1-5759E0EC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9BCE6-B099-8139-A65B-E4E4F4DD4757}"/>
              </a:ext>
            </a:extLst>
          </p:cNvPr>
          <p:cNvSpPr txBox="1"/>
          <p:nvPr/>
        </p:nvSpPr>
        <p:spPr>
          <a:xfrm>
            <a:off x="480430" y="1090239"/>
            <a:ext cx="3564149" cy="250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IAM Roles: EC2, </a:t>
            </a:r>
            <a:r>
              <a:rPr lang="en-US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Codedeploy</a:t>
            </a:r>
            <a:r>
              <a:rPr lang="en-US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Codebuild</a:t>
            </a:r>
            <a:endParaRPr lang="en-US" sz="1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2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EC2: (S3,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ECR) </a:t>
            </a:r>
            <a:r>
              <a:rPr lang="en-US" sz="1200" i="0" spc="-5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</a:p>
          <a:p>
            <a:pPr>
              <a:lnSpc>
                <a:spcPct val="107000"/>
              </a:lnSpc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    AmazonEC2ContainerRegistryFullAccess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    AmazonS3FullAccess 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AWSCodeDeployFullAccess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(for EC2)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     AmazonEC2RoleforAWSCodeDeploy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            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AWSCodeDeployFullAccess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 (for ECR)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     AmazonEC2ContainerRegistryFullAccess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C3518-C7EE-612F-78B9-196203B34190}"/>
              </a:ext>
            </a:extLst>
          </p:cNvPr>
          <p:cNvSpPr txBox="1"/>
          <p:nvPr/>
        </p:nvSpPr>
        <p:spPr>
          <a:xfrm>
            <a:off x="4280769" y="967535"/>
            <a:ext cx="34781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EC2 Preparation: </a:t>
            </a:r>
          </a:p>
          <a:p>
            <a:endParaRPr lang="en-US" sz="1200" spc="-5" dirty="0">
              <a:solidFill>
                <a:srgbClr val="24242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spc="-5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Launch EC2 instance.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spc="-5" dirty="0" err="1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Attache</a:t>
            </a:r>
            <a:r>
              <a:rPr lang="en-US" sz="1200" spc="-5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spc="-5" dirty="0" err="1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securitygroup</a:t>
            </a:r>
            <a:r>
              <a:rPr lang="en-US" sz="1200" spc="-5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Inbound traffic any.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spc="-5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Attach IAM role for EC2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spc="-5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Install code deploy agent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spc="-5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Install nginx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spc="-5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 proxy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spc="-5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1200" spc="-5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estart nginx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200" spc="-5" dirty="0">
              <a:solidFill>
                <a:srgbClr val="24242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apt update</a:t>
            </a:r>
            <a:br>
              <a:rPr lang="en-US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apt install ruby-full</a:t>
            </a:r>
            <a:br>
              <a:rPr lang="en-US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apt install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wget</a:t>
            </a:r>
            <a:br>
              <a:rPr lang="en-US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cd /home/ubuntu</a:t>
            </a:r>
          </a:p>
          <a:p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wget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u="none" strike="noStrike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hlinkClick r:id="rId2"/>
              </a:rPr>
              <a:t>https://aws-codedeploy-us-east-1.s3.us-east-1.amazonaws.com/latest/install</a:t>
            </a:r>
            <a:endParaRPr lang="en-US" sz="1200" u="none" strike="noStrike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chmod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+x ./install</a:t>
            </a:r>
            <a:br>
              <a:rPr lang="en-US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en-US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./install auto</a:t>
            </a:r>
          </a:p>
          <a:p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service </a:t>
            </a:r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codedeploy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-agent status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apt install nginx</a:t>
            </a:r>
          </a:p>
          <a:p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vim /</a:t>
            </a:r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etc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/nginx/sites- available/default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sz="1200" spc="-5" dirty="0">
                <a:solidFill>
                  <a:srgbClr val="24242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 location as below:</a:t>
            </a:r>
          </a:p>
          <a:p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proxy_pass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u="none" strike="noStrike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hlinkClick r:id="rId3"/>
              </a:rPr>
              <a:t>http://127.0.0.1:5000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sudo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spc="-5" dirty="0" err="1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systemctl</a:t>
            </a:r>
            <a:r>
              <a:rPr lang="en-US" sz="1200" spc="-5" dirty="0">
                <a:solidFill>
                  <a:srgbClr val="24242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restart nginx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760864-AD37-E5F0-DCC1-51724CCA8193}"/>
              </a:ext>
            </a:extLst>
          </p:cNvPr>
          <p:cNvCxnSpPr/>
          <p:nvPr/>
        </p:nvCxnSpPr>
        <p:spPr>
          <a:xfrm>
            <a:off x="4224940" y="952874"/>
            <a:ext cx="111657" cy="547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585B319-34B8-BC12-2AEC-0073D840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061" y="787987"/>
            <a:ext cx="3894464" cy="57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8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536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Pre-req:  Pipeline using Build, Deploy on Lambda: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C4A97-F3C0-3E55-1CBA-4A84B38F84FF}"/>
              </a:ext>
            </a:extLst>
          </p:cNvPr>
          <p:cNvSpPr txBox="1"/>
          <p:nvPr/>
        </p:nvSpPr>
        <p:spPr>
          <a:xfrm>
            <a:off x="4245973" y="1140760"/>
            <a:ext cx="4198148" cy="204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the </a:t>
            </a: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Lambda Function/Application code.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 the alias via Console or scripts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Configure/define Code Build project and 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buildspec.yml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Configure/define Code Build project and 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buildspec.yml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and attach the role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Configure/define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deploymentgroup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deployment using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appspec.yml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file and 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attach the role.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090C3C-2801-9CA0-B9D1-5759E0EC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9BCE6-B099-8139-A65B-E4E4F4DD4757}"/>
              </a:ext>
            </a:extLst>
          </p:cNvPr>
          <p:cNvSpPr txBox="1"/>
          <p:nvPr/>
        </p:nvSpPr>
        <p:spPr>
          <a:xfrm>
            <a:off x="561573" y="1071510"/>
            <a:ext cx="35641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IAM Roles: </a:t>
            </a:r>
            <a:r>
              <a:rPr lang="en-US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Codedeploy</a:t>
            </a:r>
            <a:r>
              <a:rPr lang="en-US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Codebuild</a:t>
            </a:r>
            <a:endParaRPr lang="en-US" sz="1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2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(Lambda,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200" b="0" i="0" dirty="0">
                <a:effectLst/>
                <a:latin typeface="Amazon Ember"/>
                <a:hlinkClick r:id="rId2"/>
              </a:rPr>
              <a:t>AmazonS3FullAccess</a:t>
            </a:r>
            <a:endParaRPr lang="en-US" sz="1200" b="0" i="0" dirty="0">
              <a:effectLst/>
              <a:latin typeface="Amazon Ember"/>
            </a:endParaRP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             </a:t>
            </a:r>
            <a:r>
              <a:rPr lang="en-US" sz="1200" b="0" i="0" dirty="0" err="1">
                <a:effectLst/>
                <a:latin typeface="Amazon Ember"/>
                <a:hlinkClick r:id="rId3"/>
              </a:rPr>
              <a:t>AWSCodeDeployRoleForLambda</a:t>
            </a:r>
            <a:endParaRPr lang="en-US" sz="1200" b="0" i="0" dirty="0">
              <a:effectLst/>
              <a:latin typeface="Amazon Ember"/>
            </a:endParaRPr>
          </a:p>
          <a:p>
            <a:r>
              <a:rPr lang="en-US" sz="1200" dirty="0">
                <a:latin typeface="Amazon Ember"/>
              </a:rPr>
              <a:t>                add lambda access</a:t>
            </a:r>
            <a:endParaRPr lang="en-US" sz="1200" b="0" i="0" dirty="0">
              <a:effectLst/>
              <a:latin typeface="Amazon Ember"/>
            </a:endParaRPr>
          </a:p>
          <a:p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200" b="1" kern="1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Default service role lambda actions as below)</a:t>
            </a:r>
          </a:p>
          <a:p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en-US" sz="11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 "Action": </a:t>
            </a:r>
          </a:p>
          <a:p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lambda:AddPermission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 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lambda:RemovePermission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 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lambda:CreateAlias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 </a:t>
            </a:r>
          </a:p>
          <a:p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lambda:UpdateAlias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</a:t>
            </a:r>
          </a:p>
          <a:p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lambda:DeleteAlias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</a:t>
            </a:r>
          </a:p>
          <a:p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lambda:GetFunction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 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lambda:UpdateFunctionCode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 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lambda:UpdateFunctionConfiguration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 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lambda:PutFunctionConcurrency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 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lambda:DeleteFunctionConcurrency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",                "</a:t>
            </a:r>
            <a:r>
              <a:rPr lang="en-US" sz="1100" kern="100" dirty="0" err="1">
                <a:latin typeface="Arial" panose="020B0604020202020204" pitchFamily="34" charset="0"/>
                <a:cs typeface="Arial" panose="020B0604020202020204" pitchFamily="34" charset="0"/>
              </a:rPr>
              <a:t>lambda:PublishVersion</a:t>
            </a:r>
            <a:r>
              <a:rPr lang="en-US" sz="1100" kern="100" dirty="0">
                <a:latin typeface="Arial" panose="020B0604020202020204" pitchFamily="34" charset="0"/>
                <a:cs typeface="Arial" panose="020B0604020202020204" pitchFamily="34" charset="0"/>
              </a:rPr>
              <a:t>“]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E486A5-D3D2-EF3D-D3D3-0669485CCB58}"/>
              </a:ext>
            </a:extLst>
          </p:cNvPr>
          <p:cNvCxnSpPr/>
          <p:nvPr/>
        </p:nvCxnSpPr>
        <p:spPr>
          <a:xfrm>
            <a:off x="4120165" y="952874"/>
            <a:ext cx="111657" cy="547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457ABD0-2AE8-B092-C9B7-30502D73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826885"/>
            <a:ext cx="3552825" cy="57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0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090C3C-2801-9CA0-B9D1-5759E0EC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D798B-F459-9828-F5AC-7088181DB897}"/>
              </a:ext>
            </a:extLst>
          </p:cNvPr>
          <p:cNvSpPr txBox="1"/>
          <p:nvPr/>
        </p:nvSpPr>
        <p:spPr>
          <a:xfrm>
            <a:off x="1004565" y="1720840"/>
            <a:ext cx="9182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Bookman Old Style" panose="02050604050505020204" pitchFamily="18" charset="0"/>
            </a:endParaRPr>
          </a:p>
          <a:p>
            <a:pPr algn="ctr"/>
            <a:endParaRPr lang="en-US" b="1" dirty="0">
              <a:latin typeface="Bookman Old Style" panose="02050604050505020204" pitchFamily="18" charset="0"/>
            </a:endParaRPr>
          </a:p>
          <a:p>
            <a:pPr algn="ctr"/>
            <a:r>
              <a:rPr lang="en-US" b="1" dirty="0">
                <a:latin typeface="Bookman Old Style" panose="02050604050505020204" pitchFamily="18" charset="0"/>
              </a:rPr>
              <a:t>Thank You All!!</a:t>
            </a:r>
          </a:p>
          <a:p>
            <a:pPr algn="ctr"/>
            <a:endParaRPr lang="en-US" b="1" dirty="0">
              <a:latin typeface="Bookman Old Style" panose="02050604050505020204" pitchFamily="18" charset="0"/>
            </a:endParaRPr>
          </a:p>
          <a:p>
            <a:pPr algn="ctr"/>
            <a:endParaRPr lang="en-US" b="1" dirty="0">
              <a:latin typeface="Bookman Old Style" panose="02050604050505020204" pitchFamily="18" charset="0"/>
            </a:endParaRPr>
          </a:p>
          <a:p>
            <a:pPr algn="ctr"/>
            <a:endParaRPr lang="en-US" b="1" dirty="0">
              <a:latin typeface="Bookman Old Style" panose="02050604050505020204" pitchFamily="18" charset="0"/>
            </a:endParaRPr>
          </a:p>
          <a:p>
            <a:pPr algn="ctr"/>
            <a:r>
              <a:rPr lang="en-US" b="1" dirty="0">
                <a:latin typeface="Bookman Old Style" panose="02050604050505020204" pitchFamily="18" charset="0"/>
              </a:rPr>
              <a:t>“Change is the end result of true learning”</a:t>
            </a:r>
          </a:p>
          <a:p>
            <a:pPr algn="ctr"/>
            <a:endParaRPr lang="en-US" b="1" dirty="0">
              <a:latin typeface="Bookman Old Style" panose="02050604050505020204" pitchFamily="18" charset="0"/>
            </a:endParaRPr>
          </a:p>
          <a:p>
            <a:pPr algn="ctr"/>
            <a:r>
              <a:rPr lang="en-US" b="1" dirty="0">
                <a:latin typeface="Bookman Old Style" panose="02050604050505020204" pitchFamily="18" charset="0"/>
              </a:rPr>
              <a:t>Happy Learning !!</a:t>
            </a:r>
          </a:p>
        </p:txBody>
      </p:sp>
    </p:spTree>
    <p:extLst>
      <p:ext uri="{BB962C8B-B14F-4D97-AF65-F5344CB8AC3E}">
        <p14:creationId xmlns:p14="http://schemas.microsoft.com/office/powerpoint/2010/main" val="420660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D9908-A648-12AE-382F-855BE40EF6B3}"/>
              </a:ext>
            </a:extLst>
          </p:cNvPr>
          <p:cNvSpPr txBox="1"/>
          <p:nvPr/>
        </p:nvSpPr>
        <p:spPr>
          <a:xfrm>
            <a:off x="609600" y="454618"/>
            <a:ext cx="775335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 and Deployments: 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EA6F9-798C-E8A6-47E2-6BD28978623C}"/>
              </a:ext>
            </a:extLst>
          </p:cNvPr>
          <p:cNvSpPr txBox="1"/>
          <p:nvPr/>
        </p:nvSpPr>
        <p:spPr>
          <a:xfrm>
            <a:off x="1228725" y="915895"/>
            <a:ext cx="9336165" cy="165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AWS Key Components for CICD: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 Code Commit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-&gt; Code repository like GIT, Big Bucket and other source control management tools. 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 Code Build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-&gt; Jenkins and other CI tools for build and test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 Code Deploy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-&gt; Deploy the application/changes in EC2 instances, Lambda, ECS, Beanstalk 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b="1" u="sng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AWS Code Pipeline 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Integrate the above service and automate the build, test, deploy.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b="1" u="sng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Artifacts</a:t>
            </a:r>
            <a:r>
              <a:rPr lang="en-US" sz="14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Store, publish and share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softwere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72B49-2D17-176C-4FAD-DD8EA7D8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609850"/>
            <a:ext cx="8686800" cy="39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Code Commit:   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71AF0-2338-291C-BE64-8DEF6606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62" y="489088"/>
            <a:ext cx="565150" cy="537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AEF6B1-03F1-7A62-0F1E-E83F933FA4BE}"/>
              </a:ext>
            </a:extLst>
          </p:cNvPr>
          <p:cNvSpPr txBox="1"/>
          <p:nvPr/>
        </p:nvSpPr>
        <p:spPr>
          <a:xfrm>
            <a:off x="809623" y="1011145"/>
            <a:ext cx="11038984" cy="5483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 AWS announced that it will stop adding new features to AWS </a:t>
            </a:r>
            <a:r>
              <a:rPr lang="en-US" sz="1000" b="1" i="1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CodeCommit</a:t>
            </a:r>
            <a:r>
              <a:rPr lang="en-US" sz="1000" b="1" i="1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will no longer onboard new customers be starting onwards -  </a:t>
            </a:r>
            <a:r>
              <a:rPr lang="en-US" sz="1000" b="1" i="1" kern="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July 25, 2024</a:t>
            </a:r>
            <a:endParaRPr lang="en-US" sz="1000" b="1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Version control tool within AWS for code repository, inherit the similar future as GIT.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It synchronizes to our local machines similar to the GIT and operate with similar set of commands as GIT.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Encryption: Encrypted in transit using SSH or HTTPS and KMS at rest.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Authentications:   HTTPS – with AWS CLI Credential helper or Git Credentials for IAM user OR SSH Keys from IAM console.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Authorizations: IAM policies being used manage users/roles permissions.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This can be operated in many ways like GIT, by having a required permissions in place.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Few steps to add the code to Code-commit via Console or GIT or AWS-CLI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b="1" kern="100" dirty="0">
                <a:latin typeface="Arial" panose="020B0604020202020204" pitchFamily="34" charset="0"/>
                <a:cs typeface="Arial" panose="020B0604020202020204" pitchFamily="34" charset="0"/>
              </a:rPr>
              <a:t>AWS Console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:  Create Repo via browser. Add files, update, delete the files in UI.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400" b="1" kern="100" dirty="0">
                <a:latin typeface="Arial" panose="020B0604020202020204" pitchFamily="34" charset="0"/>
                <a:cs typeface="Arial" panose="020B0604020202020204" pitchFamily="34" charset="0"/>
              </a:rPr>
              <a:t>AWS CLI Commands: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By calling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API :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https://docs.aws.amazon.com/cli/latest/reference/codecommit/</a:t>
            </a:r>
            <a:endParaRPr lang="en-US" u="sng" kern="100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</a:t>
            </a:r>
            <a:r>
              <a:rPr lang="en-US" sz="1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en-US" sz="1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codecommit</a:t>
            </a:r>
            <a:r>
              <a:rPr lang="en-US" sz="1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create-repository --repository-name </a:t>
            </a:r>
            <a:r>
              <a:rPr lang="en-US" sz="1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MyRepo_CLI</a:t>
            </a:r>
            <a:r>
              <a:rPr lang="en-US" sz="1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--repository-description "</a:t>
            </a:r>
            <a:r>
              <a:rPr lang="en-US" sz="1200" b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MyRepo_CLI</a:t>
            </a:r>
            <a:r>
              <a:rPr lang="en-US" sz="12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682F37-0738-0428-C38D-8C102FC3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834" y="4973568"/>
            <a:ext cx="8494409" cy="16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0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746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Code Commit:             </a:t>
            </a:r>
            <a:r>
              <a:rPr lang="en-US" sz="10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(Not applicable for new customers/accounts)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C4A97-F3C0-3E55-1CBA-4A84B38F84FF}"/>
              </a:ext>
            </a:extLst>
          </p:cNvPr>
          <p:cNvSpPr txBox="1"/>
          <p:nvPr/>
        </p:nvSpPr>
        <p:spPr>
          <a:xfrm>
            <a:off x="838199" y="1136064"/>
            <a:ext cx="102965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Client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It follows two types of connectivity: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https://docs.aws.amazon.com/codecommit/latest/userguide/setting-up.html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For HTTPS users using Git credentials</a:t>
            </a:r>
            <a:endParaRPr lang="en-US" sz="1400" u="sng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for IAM user to access </a:t>
            </a:r>
            <a:r>
              <a:rPr lang="en-US" sz="1400" dirty="0" err="1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permissions – </a:t>
            </a:r>
            <a:r>
              <a:rPr lang="en-US" sz="1400" b="1" i="0" dirty="0" err="1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AWSCodeCommitPowerUse</a:t>
            </a:r>
            <a:endParaRPr lang="en-US" sz="1400" b="1" i="0" dirty="0">
              <a:solidFill>
                <a:srgbClr val="1619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GIT latest versions</a:t>
            </a:r>
          </a:p>
          <a:p>
            <a:pPr marL="2171700" lvl="4" indent="-342900">
              <a:buFont typeface="+mj-lt"/>
              <a:buAutoNum type="alphaLcParenR"/>
            </a:pP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credential generations for IAM user</a:t>
            </a:r>
          </a:p>
          <a:p>
            <a:pPr marL="2171700" lvl="4" indent="-342900">
              <a:buFont typeface="+mj-lt"/>
              <a:buAutoNum type="alphaLcParenR"/>
            </a:pP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the code-commit repository </a:t>
            </a:r>
          </a:p>
          <a:p>
            <a:pPr lvl="4"/>
            <a:r>
              <a:rPr lang="en-US" sz="1400" i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git clone https://git-codecommit.us-east-1.amazonaws.com/v1/repos/MyDemoRepo   my-demo-repo  (change the region as needed) –</a:t>
            </a:r>
          </a:p>
          <a:p>
            <a:pPr lvl="4"/>
            <a:endParaRPr lang="en-US" sz="1400" i="1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400" b="0" i="0" u="sng" strike="noStrike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For HTTPS connections with git-remote-</a:t>
            </a:r>
            <a:r>
              <a:rPr lang="en-US" sz="1400" b="0" i="0" u="sng" strike="noStrike" dirty="0" err="1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codecommit</a:t>
            </a:r>
            <a:endParaRPr lang="en-US" sz="1400" b="0" i="0" u="sng" strike="noStrike" dirty="0">
              <a:solidFill>
                <a:srgbClr val="1619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for IAM user to access </a:t>
            </a:r>
            <a:r>
              <a:rPr lang="en-US" sz="1400" dirty="0" err="1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permissions – </a:t>
            </a:r>
            <a:r>
              <a:rPr lang="en-US" sz="1400" dirty="0" err="1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AWSCodeCommitPowerUse</a:t>
            </a:r>
            <a:endParaRPr lang="en-US" sz="1400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AWSCLI, Python install/Configuration.</a:t>
            </a:r>
          </a:p>
          <a:p>
            <a:pPr marL="2171700" lvl="4" indent="-342900">
              <a:buFont typeface="+mj-lt"/>
              <a:buAutoNum type="alphaLcParenR"/>
            </a:pP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git-remote-</a:t>
            </a:r>
            <a:r>
              <a:rPr lang="en-US" sz="1400" dirty="0" err="1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 i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git-remote-</a:t>
            </a:r>
            <a:r>
              <a:rPr lang="en-US" sz="1400" i="1" dirty="0" err="1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endParaRPr lang="en-US" sz="1400" i="1" dirty="0">
              <a:solidFill>
                <a:srgbClr val="1619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buAutoNum type="alphaLcParenR" startAt="4"/>
            </a:pPr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the code-commit repository </a:t>
            </a:r>
          </a:p>
          <a:p>
            <a:pPr lvl="4"/>
            <a:r>
              <a:rPr lang="en-US" sz="14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i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codecommit://MyDemoRepo my-demo-repo     </a:t>
            </a:r>
          </a:p>
          <a:p>
            <a:pPr lvl="4"/>
            <a:r>
              <a:rPr lang="en-US" sz="1400" i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via AWSCLI profile</a:t>
            </a:r>
          </a:p>
          <a:p>
            <a:pPr lvl="4"/>
            <a:r>
              <a:rPr lang="en-US" sz="1400" i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git clone codecommit://CodeCommitProfile@MyDemoRepo my-demo-repo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CCC95-3F49-1532-E4D1-D869BF0C6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260" y="457201"/>
            <a:ext cx="571316" cy="5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CodeBuild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71AF0-2338-291C-BE64-8DEF6606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62" y="489088"/>
            <a:ext cx="565150" cy="537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5C4A97-F3C0-3E55-1CBA-4A84B38F84FF}"/>
              </a:ext>
            </a:extLst>
          </p:cNvPr>
          <p:cNvSpPr txBox="1"/>
          <p:nvPr/>
        </p:nvSpPr>
        <p:spPr>
          <a:xfrm>
            <a:off x="838199" y="1058752"/>
            <a:ext cx="10296525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AWS Managed continuous integration service. (Alternative to Jenkins)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Encryption: Integrated with KMS for build artifacts.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AWSCodeBuildDeveloperAccess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will have all other integrated access to service to do the required actions with code build. (For S3, SSM, SNS,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logs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Charged based on time it takes to complete the build.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Can create prepackaged docker images or we can create our own.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Integrate with most of the AWS services like ECR, S3,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, SNS etc.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Source: Pull the code from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, GitHub, S3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Need to have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buildspec.yml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file containing all build instructions in the primary folder of repository. – root of the code in hierarchy.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Supports for environments coded in Java, Ruby, Python, PHP, Node.js, Go, .NET Core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3EC6F-AA44-0029-C3AC-59D5AC67C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80" y="4126527"/>
            <a:ext cx="6478588" cy="25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CodeBuild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71AF0-2338-291C-BE64-8DEF6606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62" y="489088"/>
            <a:ext cx="565150" cy="537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5C4A97-F3C0-3E55-1CBA-4A84B38F84FF}"/>
              </a:ext>
            </a:extLst>
          </p:cNvPr>
          <p:cNvSpPr txBox="1"/>
          <p:nvPr/>
        </p:nvSpPr>
        <p:spPr>
          <a:xfrm>
            <a:off x="838200" y="1058752"/>
            <a:ext cx="9153526" cy="534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buildspec.yml</a:t>
            </a:r>
            <a:r>
              <a:rPr lang="en-US" sz="1400" b="1" kern="1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 b="1" u="sng" kern="100" dirty="0">
                <a:solidFill>
                  <a:srgbClr val="0563C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Ref: </a:t>
            </a:r>
            <a:r>
              <a:rPr lang="en-US" sz="1400" u="sng" kern="0" dirty="0">
                <a:solidFill>
                  <a:srgbClr val="0563C2"/>
                </a:solidFill>
                <a:effectLst/>
                <a:latin typeface="GillSans-Light"/>
                <a:ea typeface="Calibri" panose="020F0502020204030204" pitchFamily="34" charset="0"/>
                <a:cs typeface="GillSans-Light"/>
                <a:hlinkClick r:id="rId3"/>
              </a:rPr>
              <a:t>https://docs.aws.amazon.com/codebuild/latest/userguide/build-spec-ref.html#build-spec-ref-example</a:t>
            </a:r>
            <a:endParaRPr lang="en-US" sz="1400" u="sng" kern="0" dirty="0">
              <a:solidFill>
                <a:srgbClr val="0563C2"/>
              </a:solidFill>
              <a:effectLst/>
              <a:latin typeface="GillSans-Light"/>
              <a:ea typeface="Calibri" panose="020F0502020204030204" pitchFamily="34" charset="0"/>
              <a:cs typeface="GillSans-Light"/>
            </a:endParaRPr>
          </a:p>
          <a:p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buildspec.yml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file should be at root of our code. (not in subfolder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Critical sections in this file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env: – define the environment variable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phases: – specific commands to run.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install   -&gt; Install dependencies for build.        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pre_build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-&gt; Commands to execute before build.  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build     -&gt; Actual build commands.  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post_build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-&gt; finishing post build activities. 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artifacts: Artifacts to upload on s3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cache: Files to cache to speed up the future build – usually store in s3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4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4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4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090C3C-2801-9CA0-B9D1-5759E0EC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B7936E-3C5A-7ED7-D1F8-3B241F9C8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86419"/>
              </p:ext>
            </p:extLst>
          </p:nvPr>
        </p:nvGraphicFramePr>
        <p:xfrm>
          <a:off x="1457325" y="5086350"/>
          <a:ext cx="869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70012" imgH="526962" progId="Package">
                  <p:embed/>
                </p:oleObj>
              </mc:Choice>
              <mc:Fallback>
                <p:oleObj name="Packager Shell Object" showAsIcon="1" r:id="rId4" imgW="870012" imgH="526962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1B7936E-3C5A-7ED7-D1F8-3B241F9C8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5086350"/>
                        <a:ext cx="8699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1D7B5C-C0AE-5279-871E-09AD4323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377" y="1367297"/>
            <a:ext cx="4019757" cy="43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Code Deploy:   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C4A97-F3C0-3E55-1CBA-4A84B38F84FF}"/>
              </a:ext>
            </a:extLst>
          </p:cNvPr>
          <p:cNvSpPr txBox="1"/>
          <p:nvPr/>
        </p:nvSpPr>
        <p:spPr>
          <a:xfrm>
            <a:off x="838199" y="1058752"/>
            <a:ext cx="10296525" cy="5239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Automates the deployment of code or new version of the code in the EC2, On-premises servers, Lambda, ECS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Provides automatic rollback and gradual deployment methods as per the need.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appspec.yml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file would help to define how deployment should happen from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 into the target infrastructure. 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Support the different types of automatic deployment type and different deployment settings based on the compute platform (EC2/On-premises, ECS, Lambda as examples mentioned below)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EC2/On-premises Platform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AllAtOnce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most downtime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HalfAtATime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reduced capacity by 50%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OneAtATime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slowest, mostly no downtime in case of autoscaling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Lambda Platform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AllAtOnce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most downtime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LamdaLinear10PercentEveryXMinutes: grow traffic every X(1,2,3,10) minutes until 100%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LamdaCanary10PercentEveryXMinutes  grow 10% traffic for X(5,10,15,30) minutes then 100% after that.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ECS Platform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AllAtOnce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most downtime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ECSLinear10PercentEveryXMinutes: grow traffic every X(1,3) minutes until 100%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LamdaCanary10PercentEveryXMinutes: grow 10% traffic for X(5,15) minutes then 100% after that.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090C3C-2801-9CA0-B9D1-5759E0EC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DB27B-1046-B2FB-C3EE-E9F7A126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65" y="431800"/>
            <a:ext cx="51371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Code Deploy:   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C4A97-F3C0-3E55-1CBA-4A84B38F84FF}"/>
              </a:ext>
            </a:extLst>
          </p:cNvPr>
          <p:cNvSpPr txBox="1"/>
          <p:nvPr/>
        </p:nvSpPr>
        <p:spPr>
          <a:xfrm>
            <a:off x="838199" y="1058752"/>
            <a:ext cx="8248651" cy="520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kern="100" dirty="0" err="1">
                <a:latin typeface="Arial" panose="020B0604020202020204" pitchFamily="34" charset="0"/>
                <a:cs typeface="Arial" panose="020B0604020202020204" pitchFamily="34" charset="0"/>
              </a:rPr>
              <a:t>appspec.yml</a:t>
            </a:r>
            <a:r>
              <a:rPr lang="en-US" sz="1400" b="1" kern="1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200" b="1" kern="1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https://docs.aws.amazon.com/codedeploy/latest/userguide/application-specification-files.html</a:t>
            </a:r>
            <a:endParaRPr lang="en-US" sz="12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b="1" kern="1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https://docs.aws.amazon.com/codedeploy/latest/userguide/reference-appspec-file-example.html</a:t>
            </a:r>
            <a:endParaRPr lang="en-US" sz="1200" b="1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appsepc.yml</a:t>
            </a: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has the lifecycle hooks/deployment life cycle/stages to be defined in it.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ApplicationStop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Added this before new version is downloaded. Stop the application and remove the packages.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DownloadBundle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agent copies the application revision files to a temporary location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BeforeInstall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Preinstall work in target compute system.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Install: </a:t>
            </a: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 agent copies the revision files from the temporary to the destination folder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AfterInstall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Configure your application.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ApplicationStart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Restart the service whish stopped at stop activity.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ValidateService</a:t>
            </a: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: It is used to verify the deployment was completed successfully.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latin typeface="Arial" panose="020B0604020202020204" pitchFamily="34" charset="0"/>
                <a:cs typeface="Arial" panose="020B0604020202020204" pitchFamily="34" charset="0"/>
              </a:rPr>
              <a:t>Additional stages can be added to debug the failures.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BeforeBlockTraffic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BlockTraffic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AfterBlockTraffic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BeforeAllowTraffic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AllowTraffic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 err="1">
                <a:latin typeface="Arial" panose="020B0604020202020204" pitchFamily="34" charset="0"/>
                <a:cs typeface="Arial" panose="020B0604020202020204" pitchFamily="34" charset="0"/>
              </a:rPr>
              <a:t>AfterAllowTraffic</a:t>
            </a:r>
            <a:endParaRPr lang="en-US" sz="1200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090C3C-2801-9CA0-B9D1-5759E0EC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DB27B-1046-B2FB-C3EE-E9F7A126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478" y="459535"/>
            <a:ext cx="513715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DE5C0-CB0E-71BB-6012-5FA9CE355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707" y="2348940"/>
            <a:ext cx="4019768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8D0726E-085A-ABDA-1FE3-E3CB8C58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0C4B-DE05-9511-C5DA-9F8682C3263F}"/>
              </a:ext>
            </a:extLst>
          </p:cNvPr>
          <p:cNvSpPr txBox="1"/>
          <p:nvPr/>
        </p:nvSpPr>
        <p:spPr>
          <a:xfrm>
            <a:off x="838199" y="32120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Code Pipeline:   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5C4A97-F3C0-3E55-1CBA-4A84B38F84FF}"/>
              </a:ext>
            </a:extLst>
          </p:cNvPr>
          <p:cNvSpPr txBox="1"/>
          <p:nvPr/>
        </p:nvSpPr>
        <p:spPr>
          <a:xfrm>
            <a:off x="838199" y="1058752"/>
            <a:ext cx="8248651" cy="32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workflow to orchestrate the CICD in AWS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Integrates Source – Build – Test and Deployment stages for software releases. </a:t>
            </a:r>
            <a:endParaRPr lang="en-US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Source: </a:t>
            </a:r>
            <a:r>
              <a:rPr lang="en-US" sz="12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CodeCommit</a:t>
            </a: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ECR, S3, GitHub, Bitbucket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Build: </a:t>
            </a:r>
            <a:r>
              <a:rPr lang="en-US" sz="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Codebuild</a:t>
            </a: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Jenkins</a:t>
            </a: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3</a:t>
            </a:r>
            <a:r>
              <a:rPr lang="en-US" sz="1200" kern="100" baseline="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Party tools</a:t>
            </a:r>
            <a:endParaRPr lang="en-US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Test: </a:t>
            </a:r>
            <a:r>
              <a:rPr lang="en-US" sz="12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Codebuild</a:t>
            </a: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3</a:t>
            </a:r>
            <a:r>
              <a:rPr lang="en-US" sz="1200" kern="100" baseline="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Party tools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Deploy: </a:t>
            </a:r>
            <a:r>
              <a:rPr lang="en-US" sz="12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Codedeploy</a:t>
            </a: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CloudFormation, Elastic Beanstalk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approval of hold can be added at different stage of pipeline.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failure event triggers for failed pipelines and logs captured in CloudWatch events/Event bridge. 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Creates Artifacts and place into the S3.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090C3C-2801-9CA0-B9D1-5759E0EC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3BEFA-0108-6C85-F855-8C71DE69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55" y="5293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5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1595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Amazon Ember</vt:lpstr>
      <vt:lpstr>Arial</vt:lpstr>
      <vt:lpstr>Bookman Old Style</vt:lpstr>
      <vt:lpstr>Calibri</vt:lpstr>
      <vt:lpstr>Calibri Light</vt:lpstr>
      <vt:lpstr>Courier New</vt:lpstr>
      <vt:lpstr>GillSans-Light</vt:lpstr>
      <vt:lpstr>Times New Roman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Nainegali, Vijay</dc:creator>
  <cp:lastModifiedBy>Nainegali, Vijay</cp:lastModifiedBy>
  <cp:revision>1</cp:revision>
  <dcterms:created xsi:type="dcterms:W3CDTF">2024-09-09T14:47:56Z</dcterms:created>
  <dcterms:modified xsi:type="dcterms:W3CDTF">2024-09-16T14:24:27Z</dcterms:modified>
</cp:coreProperties>
</file>