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288" r:id="rId5"/>
    <p:sldId id="292" r:id="rId6"/>
    <p:sldId id="290" r:id="rId7"/>
    <p:sldId id="299" r:id="rId8"/>
    <p:sldId id="297" r:id="rId9"/>
    <p:sldId id="30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7F7F7F"/>
    <a:srgbClr val="302030"/>
    <a:srgbClr val="79A466"/>
    <a:srgbClr val="A466A1"/>
    <a:srgbClr val="7C4B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8930E5-284A-4E6B-BA81-A72AF0D16A26}" v="51" dt="2021-09-23T08:31:37.366"/>
  </p1510:revLst>
</p1510:revInfo>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1" autoAdjust="0"/>
  </p:normalViewPr>
  <p:slideViewPr>
    <p:cSldViewPr snapToGrid="0">
      <p:cViewPr varScale="1">
        <p:scale>
          <a:sx n="80" d="100"/>
          <a:sy n="80" d="100"/>
        </p:scale>
        <p:origin x="58" y="163"/>
      </p:cViewPr>
      <p:guideLst/>
    </p:cSldViewPr>
  </p:slideViewPr>
  <p:notesTextViewPr>
    <p:cViewPr>
      <p:scale>
        <a:sx n="1" d="1"/>
        <a:sy n="1" d="1"/>
      </p:scale>
      <p:origin x="0" y="0"/>
    </p:cViewPr>
  </p:notesTextViewPr>
  <p:notesViewPr>
    <p:cSldViewPr snapToGrid="0">
      <p:cViewPr>
        <p:scale>
          <a:sx n="1" d="2"/>
          <a:sy n="1" d="2"/>
        </p:scale>
        <p:origin x="3403" y="3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85332F6-84D5-43CF-B5CE-301BBE7CB9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AB049E7-4E52-4F78-B7E3-9EEEB887E5D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0782036-3E43-445A-9A77-06D97C6EDFFA}" type="datetimeFigureOut">
              <a:rPr lang="en-US" smtClean="0"/>
              <a:t>9/23/2021</a:t>
            </a:fld>
            <a:endParaRPr lang="en-US" dirty="0"/>
          </a:p>
        </p:txBody>
      </p:sp>
      <p:sp>
        <p:nvSpPr>
          <p:cNvPr id="4" name="Footer Placeholder 3">
            <a:extLst>
              <a:ext uri="{FF2B5EF4-FFF2-40B4-BE49-F238E27FC236}">
                <a16:creationId xmlns:a16="http://schemas.microsoft.com/office/drawing/2014/main" id="{00DD62C5-62E7-4FCF-A26E-C100A22EE53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A9C5A79-BC51-4C21-A236-759CEAE5D8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333638-148D-48F3-93EA-686F1AB9FFB0}" type="slidenum">
              <a:rPr lang="en-US" smtClean="0"/>
              <a:t>‹#›</a:t>
            </a:fld>
            <a:endParaRPr lang="en-US" dirty="0"/>
          </a:p>
        </p:txBody>
      </p:sp>
    </p:spTree>
    <p:extLst>
      <p:ext uri="{BB962C8B-B14F-4D97-AF65-F5344CB8AC3E}">
        <p14:creationId xmlns:p14="http://schemas.microsoft.com/office/powerpoint/2010/main" val="35050867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8FFC2-F437-4D89-B6E7-BDC71715B609}" type="datetimeFigureOut">
              <a:rPr lang="en-US" smtClean="0"/>
              <a:t>9/23/2021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C4120E-D8D4-4AFA-B0E2-7989D1701DEB}" type="slidenum">
              <a:rPr lang="en-US" smtClean="0"/>
              <a:t>‹#›</a:t>
            </a:fld>
            <a:endParaRPr lang="en-US" dirty="0"/>
          </a:p>
        </p:txBody>
      </p:sp>
    </p:spTree>
    <p:extLst>
      <p:ext uri="{BB962C8B-B14F-4D97-AF65-F5344CB8AC3E}">
        <p14:creationId xmlns:p14="http://schemas.microsoft.com/office/powerpoint/2010/main" val="3383899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6">
            <a:alpha val="91000"/>
          </a:schemeClr>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8D1035F-A14F-4F81-AC61-2AF512D7F821}"/>
              </a:ext>
            </a:extLst>
          </p:cNvPr>
          <p:cNvSpPr>
            <a:spLocks noGrp="1"/>
          </p:cNvSpPr>
          <p:nvPr>
            <p:ph type="pic" sz="quarter" idx="10" hasCustomPrompt="1"/>
          </p:nvPr>
        </p:nvSpPr>
        <p:spPr>
          <a:xfrm>
            <a:off x="0" y="0"/>
            <a:ext cx="7677150" cy="6858000"/>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2" name="Title 1">
            <a:extLst>
              <a:ext uri="{FF2B5EF4-FFF2-40B4-BE49-F238E27FC236}">
                <a16:creationId xmlns:a16="http://schemas.microsoft.com/office/drawing/2014/main" id="{39E05B43-D8B3-4B3A-93E9-5A84CF7F3D2A}"/>
              </a:ext>
            </a:extLst>
          </p:cNvPr>
          <p:cNvSpPr>
            <a:spLocks noGrp="1"/>
          </p:cNvSpPr>
          <p:nvPr>
            <p:ph type="ctrTitle" hasCustomPrompt="1"/>
          </p:nvPr>
        </p:nvSpPr>
        <p:spPr>
          <a:xfrm>
            <a:off x="8336042" y="1550988"/>
            <a:ext cx="3284832" cy="2387600"/>
          </a:xfrm>
          <a:prstGeom prst="rect">
            <a:avLst/>
          </a:prstGeom>
        </p:spPr>
        <p:txBody>
          <a:bodyPr anchor="b"/>
          <a:lstStyle>
            <a:lvl1pPr algn="l">
              <a:defRPr sz="5000" cap="all" spc="200" baseline="0">
                <a:solidFill>
                  <a:schemeClr val="accent6">
                    <a:lumMod val="10000"/>
                    <a:lumOff val="90000"/>
                  </a:schemeClr>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99F2A661-E12F-4DA4-89DE-F2048B1B4308}"/>
              </a:ext>
            </a:extLst>
          </p:cNvPr>
          <p:cNvSpPr>
            <a:spLocks noGrp="1"/>
          </p:cNvSpPr>
          <p:nvPr>
            <p:ph type="subTitle" idx="1" hasCustomPrompt="1"/>
          </p:nvPr>
        </p:nvSpPr>
        <p:spPr>
          <a:xfrm>
            <a:off x="8336042" y="4057095"/>
            <a:ext cx="3284832" cy="1553129"/>
          </a:xfrm>
          <a:prstGeom prst="rect">
            <a:avLst/>
          </a:prstGeom>
        </p:spPr>
        <p:txBody>
          <a:bodyPr/>
          <a:lstStyle>
            <a:lvl1pPr marL="0" indent="0" algn="l">
              <a:buNone/>
              <a:defRPr sz="1800" spc="100" baseline="0">
                <a:solidFill>
                  <a:schemeClr val="accent6">
                    <a:lumMod val="10000"/>
                    <a:lumOff val="9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5" name="Text Placeholder 4">
            <a:extLst>
              <a:ext uri="{FF2B5EF4-FFF2-40B4-BE49-F238E27FC236}">
                <a16:creationId xmlns:a16="http://schemas.microsoft.com/office/drawing/2014/main" id="{F464D5FB-99FD-4266-B81F-46B037643600}"/>
              </a:ext>
            </a:extLst>
          </p:cNvPr>
          <p:cNvSpPr>
            <a:spLocks noGrp="1"/>
          </p:cNvSpPr>
          <p:nvPr>
            <p:ph type="body" sz="quarter" idx="11" hasCustomPrompt="1"/>
          </p:nvPr>
        </p:nvSpPr>
        <p:spPr>
          <a:xfrm>
            <a:off x="1654175" y="4241283"/>
            <a:ext cx="10537825" cy="2616717"/>
          </a:xfrm>
          <a:prstGeom prst="rect">
            <a:avLst/>
          </a:prstGeom>
        </p:spPr>
        <p:txBody>
          <a:bodyPr/>
          <a:lstStyle>
            <a:lvl1pPr marL="0" indent="0" algn="r">
              <a:lnSpc>
                <a:spcPct val="50000"/>
              </a:lnSpc>
              <a:spcBef>
                <a:spcPts val="0"/>
              </a:spcBef>
              <a:buNone/>
              <a:defRPr sz="45000" baseline="0">
                <a:solidFill>
                  <a:schemeClr val="bg1">
                    <a:alpha val="8000"/>
                  </a:schemeClr>
                </a:solidFill>
                <a:latin typeface="Kunstler Script" panose="030304020206070D0D06" pitchFamily="66" charset="0"/>
              </a:defRPr>
            </a:lvl1pPr>
          </a:lstStyle>
          <a:p>
            <a:pPr lvl="0"/>
            <a:r>
              <a:rPr lang="en-US" dirty="0"/>
              <a:t>Pitch</a:t>
            </a:r>
          </a:p>
        </p:txBody>
      </p:sp>
    </p:spTree>
    <p:extLst>
      <p:ext uri="{BB962C8B-B14F-4D97-AF65-F5344CB8AC3E}">
        <p14:creationId xmlns:p14="http://schemas.microsoft.com/office/powerpoint/2010/main" val="3377346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bg1">
            <a:lumMod val="50000"/>
          </a:schemeClr>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59927B5-CD76-4CF2-9218-21B4ABE3CED9}"/>
              </a:ext>
            </a:extLst>
          </p:cNvPr>
          <p:cNvSpPr>
            <a:spLocks noGrp="1"/>
          </p:cNvSpPr>
          <p:nvPr>
            <p:ph type="dt" sz="half" idx="10"/>
          </p:nvPr>
        </p:nvSpPr>
        <p:spPr/>
        <p:txBody>
          <a:bodyPr/>
          <a:lstStyle>
            <a:lvl1pPr>
              <a:defRPr>
                <a:solidFill>
                  <a:schemeClr val="bg1"/>
                </a:solidFill>
              </a:defRPr>
            </a:lvl1pPr>
          </a:lstStyle>
          <a:p>
            <a:r>
              <a:rPr lang="en-US" dirty="0"/>
              <a:t>8/03/20XX</a:t>
            </a:r>
          </a:p>
        </p:txBody>
      </p:sp>
      <p:sp>
        <p:nvSpPr>
          <p:cNvPr id="5" name="Footer Placeholder 4">
            <a:extLst>
              <a:ext uri="{FF2B5EF4-FFF2-40B4-BE49-F238E27FC236}">
                <a16:creationId xmlns:a16="http://schemas.microsoft.com/office/drawing/2014/main" id="{89DE09AE-94B2-4BFF-BDCE-0B4930D63674}"/>
              </a:ext>
            </a:extLst>
          </p:cNvPr>
          <p:cNvSpPr>
            <a:spLocks noGrp="1"/>
          </p:cNvSpPr>
          <p:nvPr>
            <p:ph type="ftr" sz="quarter" idx="11"/>
          </p:nvPr>
        </p:nvSpPr>
        <p:spPr/>
        <p:txBody>
          <a:bodyPr/>
          <a:lstStyle>
            <a:lvl1pPr>
              <a:defRPr>
                <a:solidFill>
                  <a:schemeClr val="bg1"/>
                </a:solidFill>
              </a:defRPr>
            </a:lvl1pPr>
          </a:lstStyle>
          <a:p>
            <a:r>
              <a:rPr lang="en-US" dirty="0"/>
              <a:t>PITCH DECK</a:t>
            </a:r>
          </a:p>
        </p:txBody>
      </p:sp>
      <p:sp>
        <p:nvSpPr>
          <p:cNvPr id="6" name="Slide Number Placeholder 5">
            <a:extLst>
              <a:ext uri="{FF2B5EF4-FFF2-40B4-BE49-F238E27FC236}">
                <a16:creationId xmlns:a16="http://schemas.microsoft.com/office/drawing/2014/main" id="{6F7DB683-0E38-45C3-A062-8642CC4CC8AF}"/>
              </a:ext>
            </a:extLst>
          </p:cNvPr>
          <p:cNvSpPr>
            <a:spLocks noGrp="1"/>
          </p:cNvSpPr>
          <p:nvPr>
            <p:ph type="sldNum" sz="quarter" idx="12"/>
          </p:nvPr>
        </p:nvSpPr>
        <p:spPr/>
        <p:txBody>
          <a:bodyPr/>
          <a:lstStyle>
            <a:lvl1pPr>
              <a:defRPr>
                <a:solidFill>
                  <a:schemeClr val="bg1"/>
                </a:solidFill>
              </a:defRPr>
            </a:lvl1pPr>
          </a:lstStyle>
          <a:p>
            <a:fld id="{4F6357DA-28E9-40D3-918C-4D14E8263D81}" type="slidenum">
              <a:rPr lang="en-US" smtClean="0"/>
              <a:pPr/>
              <a:t>‹#›</a:t>
            </a:fld>
            <a:endParaRPr lang="en-US" dirty="0"/>
          </a:p>
        </p:txBody>
      </p:sp>
      <p:sp>
        <p:nvSpPr>
          <p:cNvPr id="11" name="Text Placeholder 10">
            <a:extLst>
              <a:ext uri="{FF2B5EF4-FFF2-40B4-BE49-F238E27FC236}">
                <a16:creationId xmlns:a16="http://schemas.microsoft.com/office/drawing/2014/main" id="{B3A9F833-D729-4A7C-AE1F-BAAF1214BA7E}"/>
              </a:ext>
            </a:extLst>
          </p:cNvPr>
          <p:cNvSpPr>
            <a:spLocks noGrp="1"/>
          </p:cNvSpPr>
          <p:nvPr>
            <p:ph type="body" sz="quarter" idx="13" hasCustomPrompt="1"/>
          </p:nvPr>
        </p:nvSpPr>
        <p:spPr>
          <a:xfrm>
            <a:off x="838200" y="4428271"/>
            <a:ext cx="2939143" cy="469089"/>
          </a:xfrm>
          <a:prstGeom prst="rect">
            <a:avLst/>
          </a:prstGeom>
        </p:spPr>
        <p:txBody>
          <a:bodyPr anchor="t"/>
          <a:lstStyle>
            <a:lvl1pPr marL="0" indent="0" algn="ctr">
              <a:lnSpc>
                <a:spcPct val="125000"/>
              </a:lnSpc>
              <a:spcBef>
                <a:spcPts val="0"/>
              </a:spcBef>
              <a:buNone/>
              <a:defRPr sz="1400" cap="all" spc="100" baseline="0">
                <a:solidFill>
                  <a:schemeClr val="bg1"/>
                </a:solidFill>
                <a:latin typeface="+mj-lt"/>
              </a:defRPr>
            </a:lvl1pPr>
          </a:lstStyle>
          <a:p>
            <a:pPr lvl="0"/>
            <a:r>
              <a:rPr lang="en-US"/>
              <a:t>Click to add text</a:t>
            </a:r>
          </a:p>
        </p:txBody>
      </p:sp>
      <p:sp>
        <p:nvSpPr>
          <p:cNvPr id="13" name="Text Placeholder 10">
            <a:extLst>
              <a:ext uri="{FF2B5EF4-FFF2-40B4-BE49-F238E27FC236}">
                <a16:creationId xmlns:a16="http://schemas.microsoft.com/office/drawing/2014/main" id="{D914E175-8C78-40BB-9962-8A85F2F0E41A}"/>
              </a:ext>
            </a:extLst>
          </p:cNvPr>
          <p:cNvSpPr>
            <a:spLocks noGrp="1"/>
          </p:cNvSpPr>
          <p:nvPr>
            <p:ph type="body" sz="quarter" idx="17" hasCustomPrompt="1"/>
          </p:nvPr>
        </p:nvSpPr>
        <p:spPr>
          <a:xfrm>
            <a:off x="838200" y="4753993"/>
            <a:ext cx="2939143" cy="469089"/>
          </a:xfrm>
          <a:prstGeom prst="rect">
            <a:avLst/>
          </a:prstGeom>
        </p:spPr>
        <p:txBody>
          <a:bodyPr anchor="t"/>
          <a:lstStyle>
            <a:lvl1pPr marL="0" indent="0" algn="ctr">
              <a:lnSpc>
                <a:spcPct val="125000"/>
              </a:lnSpc>
              <a:spcBef>
                <a:spcPts val="0"/>
              </a:spcBef>
              <a:buNone/>
              <a:defRPr sz="1200" cap="none" spc="100" baseline="0">
                <a:solidFill>
                  <a:schemeClr val="bg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13F63585-E36E-41A6-95F2-CD2BE2D6559D}"/>
              </a:ext>
            </a:extLst>
          </p:cNvPr>
          <p:cNvSpPr>
            <a:spLocks noGrp="1"/>
          </p:cNvSpPr>
          <p:nvPr>
            <p:ph type="body" sz="quarter" idx="18" hasCustomPrompt="1"/>
          </p:nvPr>
        </p:nvSpPr>
        <p:spPr>
          <a:xfrm>
            <a:off x="4626428" y="4428271"/>
            <a:ext cx="2939143" cy="469089"/>
          </a:xfrm>
          <a:prstGeom prst="rect">
            <a:avLst/>
          </a:prstGeom>
        </p:spPr>
        <p:txBody>
          <a:bodyPr anchor="t"/>
          <a:lstStyle>
            <a:lvl1pPr marL="0" indent="0" algn="ctr">
              <a:lnSpc>
                <a:spcPct val="125000"/>
              </a:lnSpc>
              <a:spcBef>
                <a:spcPts val="0"/>
              </a:spcBef>
              <a:buNone/>
              <a:defRPr sz="1400" cap="all" spc="100" baseline="0">
                <a:solidFill>
                  <a:schemeClr val="bg1"/>
                </a:solidFill>
                <a:latin typeface="+mj-lt"/>
              </a:defRPr>
            </a:lvl1pPr>
          </a:lstStyle>
          <a:p>
            <a:pPr lvl="0"/>
            <a:r>
              <a:rPr lang="en-US"/>
              <a:t>Click to add text</a:t>
            </a:r>
          </a:p>
        </p:txBody>
      </p:sp>
      <p:sp>
        <p:nvSpPr>
          <p:cNvPr id="16" name="Text Placeholder 10">
            <a:extLst>
              <a:ext uri="{FF2B5EF4-FFF2-40B4-BE49-F238E27FC236}">
                <a16:creationId xmlns:a16="http://schemas.microsoft.com/office/drawing/2014/main" id="{10FF23F7-3892-471E-AFA1-0D8BE8F43FB8}"/>
              </a:ext>
            </a:extLst>
          </p:cNvPr>
          <p:cNvSpPr>
            <a:spLocks noGrp="1"/>
          </p:cNvSpPr>
          <p:nvPr>
            <p:ph type="body" sz="quarter" idx="20" hasCustomPrompt="1"/>
          </p:nvPr>
        </p:nvSpPr>
        <p:spPr>
          <a:xfrm>
            <a:off x="4626428" y="4753993"/>
            <a:ext cx="2939143" cy="469089"/>
          </a:xfrm>
          <a:prstGeom prst="rect">
            <a:avLst/>
          </a:prstGeom>
        </p:spPr>
        <p:txBody>
          <a:bodyPr anchor="t"/>
          <a:lstStyle>
            <a:lvl1pPr marL="0" indent="0" algn="ctr">
              <a:lnSpc>
                <a:spcPct val="125000"/>
              </a:lnSpc>
              <a:spcBef>
                <a:spcPts val="0"/>
              </a:spcBef>
              <a:buNone/>
              <a:defRPr sz="1200" cap="none" spc="100" baseline="0">
                <a:solidFill>
                  <a:schemeClr val="bg1"/>
                </a:solidFill>
                <a:latin typeface="+mn-lt"/>
              </a:defRPr>
            </a:lvl1pPr>
          </a:lstStyle>
          <a:p>
            <a:pPr lvl="0"/>
            <a:r>
              <a:rPr lang="en-US"/>
              <a:t>Click to add text</a:t>
            </a:r>
          </a:p>
        </p:txBody>
      </p:sp>
      <p:sp>
        <p:nvSpPr>
          <p:cNvPr id="17" name="Text Placeholder 10">
            <a:extLst>
              <a:ext uri="{FF2B5EF4-FFF2-40B4-BE49-F238E27FC236}">
                <a16:creationId xmlns:a16="http://schemas.microsoft.com/office/drawing/2014/main" id="{24D6B59F-6577-4B1E-B7F8-134B42084EF6}"/>
              </a:ext>
            </a:extLst>
          </p:cNvPr>
          <p:cNvSpPr>
            <a:spLocks noGrp="1"/>
          </p:cNvSpPr>
          <p:nvPr>
            <p:ph type="body" sz="quarter" idx="21" hasCustomPrompt="1"/>
          </p:nvPr>
        </p:nvSpPr>
        <p:spPr>
          <a:xfrm>
            <a:off x="8414657" y="4428271"/>
            <a:ext cx="2939143" cy="469089"/>
          </a:xfrm>
          <a:prstGeom prst="rect">
            <a:avLst/>
          </a:prstGeom>
        </p:spPr>
        <p:txBody>
          <a:bodyPr anchor="t"/>
          <a:lstStyle>
            <a:lvl1pPr marL="0" indent="0" algn="ctr">
              <a:lnSpc>
                <a:spcPct val="125000"/>
              </a:lnSpc>
              <a:spcBef>
                <a:spcPts val="0"/>
              </a:spcBef>
              <a:buNone/>
              <a:defRPr sz="1400" cap="all" spc="100" baseline="0">
                <a:solidFill>
                  <a:schemeClr val="bg1"/>
                </a:solidFill>
                <a:latin typeface="+mj-lt"/>
              </a:defRPr>
            </a:lvl1pPr>
          </a:lstStyle>
          <a:p>
            <a:pPr lvl="0"/>
            <a:r>
              <a:rPr lang="en-US"/>
              <a:t>Click to add text</a:t>
            </a:r>
          </a:p>
        </p:txBody>
      </p:sp>
      <p:sp>
        <p:nvSpPr>
          <p:cNvPr id="19" name="Text Placeholder 10">
            <a:extLst>
              <a:ext uri="{FF2B5EF4-FFF2-40B4-BE49-F238E27FC236}">
                <a16:creationId xmlns:a16="http://schemas.microsoft.com/office/drawing/2014/main" id="{39A963ED-FD03-4AAC-B023-59B209A5EB88}"/>
              </a:ext>
            </a:extLst>
          </p:cNvPr>
          <p:cNvSpPr>
            <a:spLocks noGrp="1"/>
          </p:cNvSpPr>
          <p:nvPr>
            <p:ph type="body" sz="quarter" idx="23" hasCustomPrompt="1"/>
          </p:nvPr>
        </p:nvSpPr>
        <p:spPr>
          <a:xfrm>
            <a:off x="8414657" y="4753993"/>
            <a:ext cx="2939143" cy="469089"/>
          </a:xfrm>
          <a:prstGeom prst="rect">
            <a:avLst/>
          </a:prstGeom>
        </p:spPr>
        <p:txBody>
          <a:bodyPr anchor="t"/>
          <a:lstStyle>
            <a:lvl1pPr marL="0" indent="0" algn="ctr">
              <a:lnSpc>
                <a:spcPct val="125000"/>
              </a:lnSpc>
              <a:spcBef>
                <a:spcPts val="0"/>
              </a:spcBef>
              <a:buNone/>
              <a:defRPr sz="1200" cap="none" spc="100" baseline="0">
                <a:solidFill>
                  <a:schemeClr val="bg1"/>
                </a:solidFill>
                <a:latin typeface="+mn-lt"/>
              </a:defRPr>
            </a:lvl1pPr>
          </a:lstStyle>
          <a:p>
            <a:pPr lvl="0"/>
            <a:r>
              <a:rPr lang="en-US"/>
              <a:t>Click to add text</a:t>
            </a:r>
          </a:p>
        </p:txBody>
      </p:sp>
      <p:sp>
        <p:nvSpPr>
          <p:cNvPr id="26" name="Title 1">
            <a:extLst>
              <a:ext uri="{FF2B5EF4-FFF2-40B4-BE49-F238E27FC236}">
                <a16:creationId xmlns:a16="http://schemas.microsoft.com/office/drawing/2014/main" id="{23ED9778-7DC1-4EFA-92B5-2B9F0740F53A}"/>
              </a:ext>
            </a:extLst>
          </p:cNvPr>
          <p:cNvSpPr>
            <a:spLocks noGrp="1"/>
          </p:cNvSpPr>
          <p:nvPr>
            <p:ph type="ctrTitle" hasCustomPrompt="1"/>
          </p:nvPr>
        </p:nvSpPr>
        <p:spPr>
          <a:xfrm>
            <a:off x="2989604" y="724868"/>
            <a:ext cx="6212793" cy="639955"/>
          </a:xfrm>
          <a:prstGeom prst="rect">
            <a:avLst/>
          </a:prstGeom>
        </p:spPr>
        <p:txBody>
          <a:bodyPr anchor="ctr"/>
          <a:lstStyle>
            <a:lvl1pPr algn="ctr">
              <a:defRPr sz="2200" cap="all" spc="200" baseline="0">
                <a:solidFill>
                  <a:schemeClr val="bg1"/>
                </a:solidFill>
                <a:latin typeface="+mj-lt"/>
              </a:defRPr>
            </a:lvl1pPr>
          </a:lstStyle>
          <a:p>
            <a:r>
              <a:rPr lang="en-US"/>
              <a:t>Click to add title</a:t>
            </a:r>
          </a:p>
        </p:txBody>
      </p:sp>
      <p:sp>
        <p:nvSpPr>
          <p:cNvPr id="18" name="Text Placeholder 14">
            <a:extLst>
              <a:ext uri="{FF2B5EF4-FFF2-40B4-BE49-F238E27FC236}">
                <a16:creationId xmlns:a16="http://schemas.microsoft.com/office/drawing/2014/main" id="{F1777D6D-27DD-4DA3-8C4C-B8F9BA9B189D}"/>
              </a:ext>
            </a:extLst>
          </p:cNvPr>
          <p:cNvSpPr>
            <a:spLocks noGrp="1"/>
          </p:cNvSpPr>
          <p:nvPr>
            <p:ph type="body" sz="quarter" idx="26" hasCustomPrompt="1"/>
          </p:nvPr>
        </p:nvSpPr>
        <p:spPr>
          <a:xfrm>
            <a:off x="1390331" y="2383034"/>
            <a:ext cx="1837944" cy="1837944"/>
          </a:xfrm>
          <a:prstGeom prst="ellipse">
            <a:avLst/>
          </a:prstGeom>
          <a:solidFill>
            <a:schemeClr val="accent6"/>
          </a:solidFill>
        </p:spPr>
        <p:txBody>
          <a:bodyPr anchor="ctr"/>
          <a:lstStyle>
            <a:lvl1pPr marL="0" indent="0" algn="ctr">
              <a:lnSpc>
                <a:spcPct val="100000"/>
              </a:lnSpc>
              <a:spcBef>
                <a:spcPts val="0"/>
              </a:spcBef>
              <a:buNone/>
              <a:defRPr sz="4000" cap="all" spc="200" baseline="0">
                <a:solidFill>
                  <a:schemeClr val="bg1"/>
                </a:solidFill>
                <a:latin typeface="+mj-lt"/>
              </a:defRPr>
            </a:lvl1pPr>
          </a:lstStyle>
          <a:p>
            <a:pPr lvl="0"/>
            <a:r>
              <a:rPr lang="en-US" dirty="0"/>
              <a:t>$3b</a:t>
            </a:r>
          </a:p>
        </p:txBody>
      </p:sp>
      <p:sp>
        <p:nvSpPr>
          <p:cNvPr id="20" name="Text Placeholder 14">
            <a:extLst>
              <a:ext uri="{FF2B5EF4-FFF2-40B4-BE49-F238E27FC236}">
                <a16:creationId xmlns:a16="http://schemas.microsoft.com/office/drawing/2014/main" id="{B99795F1-D282-42EE-BFEC-2F47E8BE5D33}"/>
              </a:ext>
            </a:extLst>
          </p:cNvPr>
          <p:cNvSpPr>
            <a:spLocks noGrp="1"/>
          </p:cNvSpPr>
          <p:nvPr>
            <p:ph type="body" sz="quarter" idx="27" hasCustomPrompt="1"/>
          </p:nvPr>
        </p:nvSpPr>
        <p:spPr>
          <a:xfrm>
            <a:off x="5178559" y="2383034"/>
            <a:ext cx="1837944" cy="1837944"/>
          </a:xfrm>
          <a:prstGeom prst="ellipse">
            <a:avLst/>
          </a:prstGeom>
          <a:solidFill>
            <a:schemeClr val="accent4">
              <a:lumMod val="75000"/>
            </a:schemeClr>
          </a:solidFill>
        </p:spPr>
        <p:txBody>
          <a:bodyPr anchor="ctr"/>
          <a:lstStyle>
            <a:lvl1pPr marL="0" indent="0" algn="ctr">
              <a:lnSpc>
                <a:spcPct val="100000"/>
              </a:lnSpc>
              <a:spcBef>
                <a:spcPts val="0"/>
              </a:spcBef>
              <a:buNone/>
              <a:defRPr sz="4000" cap="all" spc="200" baseline="0">
                <a:solidFill>
                  <a:schemeClr val="bg1"/>
                </a:solidFill>
                <a:latin typeface="+mj-lt"/>
              </a:defRPr>
            </a:lvl1pPr>
          </a:lstStyle>
          <a:p>
            <a:pPr lvl="0"/>
            <a:r>
              <a:rPr lang="en-US" dirty="0"/>
              <a:t>$2b</a:t>
            </a:r>
          </a:p>
        </p:txBody>
      </p:sp>
      <p:sp>
        <p:nvSpPr>
          <p:cNvPr id="21" name="Text Placeholder 14">
            <a:extLst>
              <a:ext uri="{FF2B5EF4-FFF2-40B4-BE49-F238E27FC236}">
                <a16:creationId xmlns:a16="http://schemas.microsoft.com/office/drawing/2014/main" id="{E7EDCD32-FC44-473D-A0D4-F71DAF57286F}"/>
              </a:ext>
            </a:extLst>
          </p:cNvPr>
          <p:cNvSpPr>
            <a:spLocks noGrp="1"/>
          </p:cNvSpPr>
          <p:nvPr>
            <p:ph type="body" sz="quarter" idx="28" hasCustomPrompt="1"/>
          </p:nvPr>
        </p:nvSpPr>
        <p:spPr>
          <a:xfrm>
            <a:off x="8966788" y="2383034"/>
            <a:ext cx="1837944" cy="1837944"/>
          </a:xfrm>
          <a:prstGeom prst="ellipse">
            <a:avLst/>
          </a:prstGeom>
          <a:solidFill>
            <a:schemeClr val="accent4"/>
          </a:solidFill>
        </p:spPr>
        <p:txBody>
          <a:bodyPr anchor="ctr"/>
          <a:lstStyle>
            <a:lvl1pPr marL="0" indent="0" algn="ctr">
              <a:lnSpc>
                <a:spcPct val="100000"/>
              </a:lnSpc>
              <a:spcBef>
                <a:spcPts val="0"/>
              </a:spcBef>
              <a:buNone/>
              <a:defRPr sz="4000" cap="all" spc="200" baseline="0">
                <a:solidFill>
                  <a:schemeClr val="bg1"/>
                </a:solidFill>
                <a:latin typeface="+mj-lt"/>
              </a:defRPr>
            </a:lvl1pPr>
          </a:lstStyle>
          <a:p>
            <a:pPr lvl="0"/>
            <a:r>
              <a:rPr lang="en-US" dirty="0"/>
              <a:t>$1b</a:t>
            </a:r>
          </a:p>
        </p:txBody>
      </p:sp>
    </p:spTree>
    <p:extLst>
      <p:ext uri="{BB962C8B-B14F-4D97-AF65-F5344CB8AC3E}">
        <p14:creationId xmlns:p14="http://schemas.microsoft.com/office/powerpoint/2010/main" val="865040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9332B195-6B28-453B-8483-E18845F548FE}"/>
              </a:ext>
            </a:extLst>
          </p:cNvPr>
          <p:cNvSpPr>
            <a:spLocks noGrp="1"/>
          </p:cNvSpPr>
          <p:nvPr>
            <p:ph type="pic" sz="quarter" idx="13" hasCustomPrompt="1"/>
          </p:nvPr>
        </p:nvSpPr>
        <p:spPr>
          <a:xfrm>
            <a:off x="-4281" y="0"/>
            <a:ext cx="12196282" cy="2442916"/>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15" name="Text Placeholder 4">
            <a:extLst>
              <a:ext uri="{FF2B5EF4-FFF2-40B4-BE49-F238E27FC236}">
                <a16:creationId xmlns:a16="http://schemas.microsoft.com/office/drawing/2014/main" id="{70B36DB2-10C9-40E1-A939-F9F3E99AA97E}"/>
              </a:ext>
            </a:extLst>
          </p:cNvPr>
          <p:cNvSpPr>
            <a:spLocks noGrp="1"/>
          </p:cNvSpPr>
          <p:nvPr>
            <p:ph type="body" sz="quarter" idx="29" hasCustomPrompt="1"/>
          </p:nvPr>
        </p:nvSpPr>
        <p:spPr>
          <a:xfrm>
            <a:off x="-316523" y="104279"/>
            <a:ext cx="12508523" cy="2679238"/>
          </a:xfrm>
          <a:prstGeom prst="rect">
            <a:avLst/>
          </a:prstGeom>
        </p:spPr>
        <p:txBody>
          <a:bodyPr/>
          <a:lstStyle>
            <a:lvl1pPr marL="0" indent="0" algn="r">
              <a:lnSpc>
                <a:spcPct val="40000"/>
              </a:lnSpc>
              <a:spcBef>
                <a:spcPts val="0"/>
              </a:spcBef>
              <a:buNone/>
              <a:defRPr sz="50000" baseline="0">
                <a:solidFill>
                  <a:schemeClr val="bg1">
                    <a:alpha val="20000"/>
                  </a:schemeClr>
                </a:solidFill>
                <a:latin typeface="Kunstler Script" panose="030304020206070D0D06" pitchFamily="66" charset="0"/>
              </a:defRPr>
            </a:lvl1pPr>
          </a:lstStyle>
          <a:p>
            <a:r>
              <a:rPr lang="en-US" dirty="0"/>
              <a:t>Comp</a:t>
            </a:r>
          </a:p>
        </p:txBody>
      </p:sp>
      <p:sp>
        <p:nvSpPr>
          <p:cNvPr id="3" name="Date Placeholder 2">
            <a:extLst>
              <a:ext uri="{FF2B5EF4-FFF2-40B4-BE49-F238E27FC236}">
                <a16:creationId xmlns:a16="http://schemas.microsoft.com/office/drawing/2014/main" id="{F1034CA5-4FBD-4728-A5D5-B55A51F3EC89}"/>
              </a:ext>
            </a:extLst>
          </p:cNvPr>
          <p:cNvSpPr>
            <a:spLocks noGrp="1"/>
          </p:cNvSpPr>
          <p:nvPr>
            <p:ph type="dt" sz="half" idx="10"/>
          </p:nvPr>
        </p:nvSpPr>
        <p:spPr/>
        <p:txBody>
          <a:bodyPr/>
          <a:lstStyle>
            <a:lvl1pPr>
              <a:defRPr>
                <a:solidFill>
                  <a:schemeClr val="bg2">
                    <a:lumMod val="50000"/>
                  </a:schemeClr>
                </a:solidFill>
              </a:defRPr>
            </a:lvl1pPr>
          </a:lstStyle>
          <a:p>
            <a:r>
              <a:rPr lang="en-US" dirty="0"/>
              <a:t>8/03/20XX</a:t>
            </a:r>
          </a:p>
        </p:txBody>
      </p:sp>
      <p:sp>
        <p:nvSpPr>
          <p:cNvPr id="4" name="Footer Placeholder 3">
            <a:extLst>
              <a:ext uri="{FF2B5EF4-FFF2-40B4-BE49-F238E27FC236}">
                <a16:creationId xmlns:a16="http://schemas.microsoft.com/office/drawing/2014/main" id="{DEB12970-8175-4B63-9ABC-FF21E5FB07CA}"/>
              </a:ext>
            </a:extLst>
          </p:cNvPr>
          <p:cNvSpPr>
            <a:spLocks noGrp="1"/>
          </p:cNvSpPr>
          <p:nvPr>
            <p:ph type="ftr" sz="quarter" idx="11"/>
          </p:nvPr>
        </p:nvSpPr>
        <p:spPr/>
        <p:txBody>
          <a:bodyPr/>
          <a:lstStyle>
            <a:lvl1pPr>
              <a:defRPr>
                <a:solidFill>
                  <a:schemeClr val="bg2">
                    <a:lumMod val="50000"/>
                  </a:schemeClr>
                </a:solidFill>
              </a:defRPr>
            </a:lvl1pPr>
          </a:lstStyle>
          <a:p>
            <a:r>
              <a:rPr lang="en-US" dirty="0"/>
              <a:t>PITCH DECK</a:t>
            </a:r>
          </a:p>
        </p:txBody>
      </p:sp>
      <p:sp>
        <p:nvSpPr>
          <p:cNvPr id="5" name="Slide Number Placeholder 4">
            <a:extLst>
              <a:ext uri="{FF2B5EF4-FFF2-40B4-BE49-F238E27FC236}">
                <a16:creationId xmlns:a16="http://schemas.microsoft.com/office/drawing/2014/main" id="{D2E5FFB0-6DFB-4547-AB5E-A22910F479A1}"/>
              </a:ext>
            </a:extLst>
          </p:cNvPr>
          <p:cNvSpPr>
            <a:spLocks noGrp="1"/>
          </p:cNvSpPr>
          <p:nvPr>
            <p:ph type="sldNum" sz="quarter" idx="12"/>
          </p:nvPr>
        </p:nvSpPr>
        <p:spPr/>
        <p:txBody>
          <a:bodyPr/>
          <a:lstStyle>
            <a:lvl1pPr>
              <a:defRPr>
                <a:solidFill>
                  <a:schemeClr val="bg2">
                    <a:lumMod val="50000"/>
                  </a:schemeClr>
                </a:solidFill>
              </a:defRPr>
            </a:lvl1pPr>
          </a:lstStyle>
          <a:p>
            <a:fld id="{4F6357DA-28E9-40D3-918C-4D14E8263D81}" type="slidenum">
              <a:rPr lang="en-US" smtClean="0"/>
              <a:pPr/>
              <a:t>‹#›</a:t>
            </a:fld>
            <a:endParaRPr lang="en-US" dirty="0"/>
          </a:p>
        </p:txBody>
      </p:sp>
      <p:sp>
        <p:nvSpPr>
          <p:cNvPr id="6" name="Title 1">
            <a:extLst>
              <a:ext uri="{FF2B5EF4-FFF2-40B4-BE49-F238E27FC236}">
                <a16:creationId xmlns:a16="http://schemas.microsoft.com/office/drawing/2014/main" id="{3B15B0B7-1296-4FBF-8D28-A0D282176365}"/>
              </a:ext>
            </a:extLst>
          </p:cNvPr>
          <p:cNvSpPr>
            <a:spLocks noGrp="1"/>
          </p:cNvSpPr>
          <p:nvPr>
            <p:ph type="ctrTitle" hasCustomPrompt="1"/>
          </p:nvPr>
        </p:nvSpPr>
        <p:spPr>
          <a:xfrm>
            <a:off x="819728" y="2679238"/>
            <a:ext cx="4386945" cy="545148"/>
          </a:xfrm>
          <a:prstGeom prst="rect">
            <a:avLst/>
          </a:prstGeom>
        </p:spPr>
        <p:txBody>
          <a:bodyPr anchor="b"/>
          <a:lstStyle>
            <a:lvl1pPr algn="l">
              <a:defRPr sz="2200" cap="all" spc="200" baseline="0">
                <a:solidFill>
                  <a:schemeClr val="accent1"/>
                </a:solidFill>
                <a:latin typeface="+mj-lt"/>
              </a:defRPr>
            </a:lvl1pPr>
          </a:lstStyle>
          <a:p>
            <a:r>
              <a:rPr lang="en-US"/>
              <a:t>Click to add title</a:t>
            </a:r>
          </a:p>
        </p:txBody>
      </p:sp>
      <p:sp>
        <p:nvSpPr>
          <p:cNvPr id="10" name="Text Placeholder 10">
            <a:extLst>
              <a:ext uri="{FF2B5EF4-FFF2-40B4-BE49-F238E27FC236}">
                <a16:creationId xmlns:a16="http://schemas.microsoft.com/office/drawing/2014/main" id="{41958F62-D93E-4433-9FC8-4CFA9792BDB2}"/>
              </a:ext>
            </a:extLst>
          </p:cNvPr>
          <p:cNvSpPr>
            <a:spLocks noGrp="1"/>
          </p:cNvSpPr>
          <p:nvPr>
            <p:ph type="body" sz="quarter" idx="14" hasCustomPrompt="1"/>
          </p:nvPr>
        </p:nvSpPr>
        <p:spPr>
          <a:xfrm>
            <a:off x="819728" y="4085594"/>
            <a:ext cx="4953000" cy="2046251"/>
          </a:xfrm>
          <a:prstGeom prst="rect">
            <a:avLst/>
          </a:prstGeom>
        </p:spPr>
        <p:txBody>
          <a:bodyPr anchor="t"/>
          <a:lstStyle>
            <a:lvl1pPr marL="0" indent="0" algn="l">
              <a:lnSpc>
                <a:spcPct val="125000"/>
              </a:lnSpc>
              <a:spcBef>
                <a:spcPts val="0"/>
              </a:spcBef>
              <a:spcAft>
                <a:spcPts val="1000"/>
              </a:spcAft>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23D482AA-5393-4260-A25C-77242CC39847}"/>
              </a:ext>
            </a:extLst>
          </p:cNvPr>
          <p:cNvSpPr>
            <a:spLocks noGrp="1"/>
          </p:cNvSpPr>
          <p:nvPr>
            <p:ph type="body" sz="quarter" idx="16" hasCustomPrompt="1"/>
          </p:nvPr>
        </p:nvSpPr>
        <p:spPr>
          <a:xfrm>
            <a:off x="819728" y="3706090"/>
            <a:ext cx="4953000" cy="426393"/>
          </a:xfrm>
          <a:prstGeom prst="rect">
            <a:avLst/>
          </a:prstGeom>
        </p:spPr>
        <p:txBody>
          <a:bodyPr anchor="b"/>
          <a:lstStyle>
            <a:lvl1pPr marL="0" indent="0" algn="l">
              <a:buNone/>
              <a:defRPr sz="1400" cap="all" spc="100" baseline="0">
                <a:solidFill>
                  <a:schemeClr val="accent1"/>
                </a:solidFill>
                <a:latin typeface="+mj-lt"/>
              </a:defRPr>
            </a:lvl1pPr>
          </a:lstStyle>
          <a:p>
            <a:pPr lvl="0"/>
            <a:r>
              <a:rPr lang="en-US"/>
              <a:t>Click to add subtitle</a:t>
            </a:r>
          </a:p>
        </p:txBody>
      </p:sp>
      <p:sp>
        <p:nvSpPr>
          <p:cNvPr id="12" name="Text Placeholder 10">
            <a:extLst>
              <a:ext uri="{FF2B5EF4-FFF2-40B4-BE49-F238E27FC236}">
                <a16:creationId xmlns:a16="http://schemas.microsoft.com/office/drawing/2014/main" id="{57434F13-1C2F-416A-A9F8-479D11410BED}"/>
              </a:ext>
            </a:extLst>
          </p:cNvPr>
          <p:cNvSpPr>
            <a:spLocks noGrp="1"/>
          </p:cNvSpPr>
          <p:nvPr>
            <p:ph type="body" sz="quarter" idx="17" hasCustomPrompt="1"/>
          </p:nvPr>
        </p:nvSpPr>
        <p:spPr>
          <a:xfrm>
            <a:off x="6400800" y="4085594"/>
            <a:ext cx="4953000" cy="2046251"/>
          </a:xfrm>
          <a:prstGeom prst="rect">
            <a:avLst/>
          </a:prstGeom>
        </p:spPr>
        <p:txBody>
          <a:bodyPr anchor="t"/>
          <a:lstStyle>
            <a:lvl1pPr marL="0" indent="0" algn="l">
              <a:lnSpc>
                <a:spcPct val="125000"/>
              </a:lnSpc>
              <a:spcBef>
                <a:spcPts val="0"/>
              </a:spcBef>
              <a:spcAft>
                <a:spcPts val="1000"/>
              </a:spcAft>
              <a:buNone/>
              <a:defRPr sz="1400" cap="none" spc="100" baseline="0">
                <a:solidFill>
                  <a:schemeClr val="tx1"/>
                </a:solidFill>
                <a:latin typeface="+mn-lt"/>
              </a:defRPr>
            </a:lvl1pPr>
          </a:lstStyle>
          <a:p>
            <a:pPr lvl="0"/>
            <a:r>
              <a:rPr lang="en-US"/>
              <a:t>Click to add text</a:t>
            </a:r>
          </a:p>
        </p:txBody>
      </p:sp>
      <p:sp>
        <p:nvSpPr>
          <p:cNvPr id="13" name="Text Placeholder 10">
            <a:extLst>
              <a:ext uri="{FF2B5EF4-FFF2-40B4-BE49-F238E27FC236}">
                <a16:creationId xmlns:a16="http://schemas.microsoft.com/office/drawing/2014/main" id="{FC8B7634-CFB8-480E-9065-D580A180133A}"/>
              </a:ext>
            </a:extLst>
          </p:cNvPr>
          <p:cNvSpPr>
            <a:spLocks noGrp="1"/>
          </p:cNvSpPr>
          <p:nvPr>
            <p:ph type="body" sz="quarter" idx="18" hasCustomPrompt="1"/>
          </p:nvPr>
        </p:nvSpPr>
        <p:spPr>
          <a:xfrm>
            <a:off x="6400800" y="3706090"/>
            <a:ext cx="4953000" cy="426393"/>
          </a:xfrm>
          <a:prstGeom prst="rect">
            <a:avLst/>
          </a:prstGeom>
        </p:spPr>
        <p:txBody>
          <a:bodyPr anchor="b"/>
          <a:lstStyle>
            <a:lvl1pPr marL="0" indent="0" algn="l">
              <a:buNone/>
              <a:defRPr sz="1400" cap="all" spc="100" baseline="0">
                <a:solidFill>
                  <a:schemeClr val="accent1"/>
                </a:solidFill>
                <a:latin typeface="+mj-lt"/>
              </a:defRPr>
            </a:lvl1pPr>
          </a:lstStyle>
          <a:p>
            <a:pPr lvl="0"/>
            <a:r>
              <a:rPr lang="en-US"/>
              <a:t>Click to add subtitle</a:t>
            </a:r>
          </a:p>
        </p:txBody>
      </p:sp>
    </p:spTree>
    <p:extLst>
      <p:ext uri="{BB962C8B-B14F-4D97-AF65-F5344CB8AC3E}">
        <p14:creationId xmlns:p14="http://schemas.microsoft.com/office/powerpoint/2010/main" val="199710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Competition v2">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2433EF2-C2C4-4062-9D92-0FB277293D45}"/>
              </a:ext>
            </a:extLst>
          </p:cNvPr>
          <p:cNvSpPr>
            <a:spLocks noGrp="1"/>
          </p:cNvSpPr>
          <p:nvPr>
            <p:ph type="dt" sz="half" idx="10"/>
          </p:nvPr>
        </p:nvSpPr>
        <p:spPr/>
        <p:txBody>
          <a:bodyPr/>
          <a:lstStyle>
            <a:lvl1pPr>
              <a:defRPr>
                <a:solidFill>
                  <a:schemeClr val="bg2">
                    <a:lumMod val="50000"/>
                  </a:schemeClr>
                </a:solidFill>
              </a:defRPr>
            </a:lvl1pPr>
          </a:lstStyle>
          <a:p>
            <a:r>
              <a:rPr lang="en-US" dirty="0"/>
              <a:t>8/03/20XX</a:t>
            </a:r>
          </a:p>
        </p:txBody>
      </p:sp>
      <p:sp>
        <p:nvSpPr>
          <p:cNvPr id="5" name="Footer Placeholder 4">
            <a:extLst>
              <a:ext uri="{FF2B5EF4-FFF2-40B4-BE49-F238E27FC236}">
                <a16:creationId xmlns:a16="http://schemas.microsoft.com/office/drawing/2014/main" id="{CD63FBE5-A165-4D71-A770-FE4E13B1A687}"/>
              </a:ext>
            </a:extLst>
          </p:cNvPr>
          <p:cNvSpPr>
            <a:spLocks noGrp="1"/>
          </p:cNvSpPr>
          <p:nvPr>
            <p:ph type="ftr" sz="quarter" idx="11"/>
          </p:nvPr>
        </p:nvSpPr>
        <p:spPr/>
        <p:txBody>
          <a:bodyPr/>
          <a:lstStyle>
            <a:lvl1pPr>
              <a:defRPr>
                <a:solidFill>
                  <a:schemeClr val="bg2">
                    <a:lumMod val="50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B9B91C94-93DA-4850-9EE8-968DAF8900BD}"/>
              </a:ext>
            </a:extLst>
          </p:cNvPr>
          <p:cNvSpPr>
            <a:spLocks noGrp="1"/>
          </p:cNvSpPr>
          <p:nvPr>
            <p:ph type="sldNum" sz="quarter" idx="12"/>
          </p:nvPr>
        </p:nvSpPr>
        <p:spPr/>
        <p:txBody>
          <a:bodyPr/>
          <a:lstStyle>
            <a:lvl1pPr>
              <a:defRPr>
                <a:solidFill>
                  <a:schemeClr val="bg2">
                    <a:lumMod val="50000"/>
                  </a:schemeClr>
                </a:solidFill>
              </a:defRPr>
            </a:lvl1pPr>
          </a:lstStyle>
          <a:p>
            <a:fld id="{4F6357DA-28E9-40D3-918C-4D14E8263D81}" type="slidenum">
              <a:rPr lang="en-US" smtClean="0"/>
              <a:pPr/>
              <a:t>‹#›</a:t>
            </a:fld>
            <a:endParaRPr lang="en-US" dirty="0"/>
          </a:p>
        </p:txBody>
      </p:sp>
      <p:sp>
        <p:nvSpPr>
          <p:cNvPr id="7" name="Text Placeholder 14">
            <a:extLst>
              <a:ext uri="{FF2B5EF4-FFF2-40B4-BE49-F238E27FC236}">
                <a16:creationId xmlns:a16="http://schemas.microsoft.com/office/drawing/2014/main" id="{C9C019F9-A0CC-42FD-9A58-9A76FBC64749}"/>
              </a:ext>
            </a:extLst>
          </p:cNvPr>
          <p:cNvSpPr>
            <a:spLocks noGrp="1"/>
          </p:cNvSpPr>
          <p:nvPr>
            <p:ph type="body" sz="quarter" idx="15" hasCustomPrompt="1"/>
          </p:nvPr>
        </p:nvSpPr>
        <p:spPr>
          <a:xfrm>
            <a:off x="6236499" y="1425477"/>
            <a:ext cx="1706965" cy="492025"/>
          </a:xfrm>
          <a:prstGeom prst="rect">
            <a:avLst/>
          </a:prstGeom>
        </p:spPr>
        <p:txBody>
          <a:bodyPr anchor="ctr"/>
          <a:lstStyle>
            <a:lvl1pPr marL="0" indent="0" algn="ctr">
              <a:lnSpc>
                <a:spcPct val="100000"/>
              </a:lnSpc>
              <a:buNone/>
              <a:defRPr sz="1000" cap="all" spc="200" baseline="0">
                <a:solidFill>
                  <a:schemeClr val="accent6"/>
                </a:solidFill>
                <a:latin typeface="+mj-lt"/>
              </a:defRPr>
            </a:lvl1pPr>
          </a:lstStyle>
          <a:p>
            <a:pPr lvl="0"/>
            <a:r>
              <a:rPr lang="en-US"/>
              <a:t>Click to add name</a:t>
            </a:r>
          </a:p>
        </p:txBody>
      </p:sp>
      <p:sp>
        <p:nvSpPr>
          <p:cNvPr id="8" name="Text Placeholder 14">
            <a:extLst>
              <a:ext uri="{FF2B5EF4-FFF2-40B4-BE49-F238E27FC236}">
                <a16:creationId xmlns:a16="http://schemas.microsoft.com/office/drawing/2014/main" id="{2F0A1D53-A949-49E7-820F-D18CEC7EA781}"/>
              </a:ext>
            </a:extLst>
          </p:cNvPr>
          <p:cNvSpPr>
            <a:spLocks noGrp="1"/>
          </p:cNvSpPr>
          <p:nvPr>
            <p:ph type="body" sz="quarter" idx="17" hasCustomPrompt="1"/>
          </p:nvPr>
        </p:nvSpPr>
        <p:spPr>
          <a:xfrm>
            <a:off x="6236499" y="5294320"/>
            <a:ext cx="1706965" cy="492025"/>
          </a:xfrm>
          <a:prstGeom prst="rect">
            <a:avLst/>
          </a:prstGeom>
        </p:spPr>
        <p:txBody>
          <a:bodyPr anchor="ctr"/>
          <a:lstStyle>
            <a:lvl1pPr marL="0" indent="0" algn="ctr">
              <a:lnSpc>
                <a:spcPct val="100000"/>
              </a:lnSpc>
              <a:buNone/>
              <a:defRPr sz="1000" cap="all" spc="200" baseline="0">
                <a:solidFill>
                  <a:schemeClr val="accent6"/>
                </a:solidFill>
                <a:latin typeface="+mj-lt"/>
              </a:defRPr>
            </a:lvl1pPr>
          </a:lstStyle>
          <a:p>
            <a:pPr lvl="0"/>
            <a:r>
              <a:rPr lang="en-US"/>
              <a:t>Click to add name</a:t>
            </a:r>
          </a:p>
        </p:txBody>
      </p:sp>
      <p:sp>
        <p:nvSpPr>
          <p:cNvPr id="9" name="Text Placeholder 14">
            <a:extLst>
              <a:ext uri="{FF2B5EF4-FFF2-40B4-BE49-F238E27FC236}">
                <a16:creationId xmlns:a16="http://schemas.microsoft.com/office/drawing/2014/main" id="{FC5403F6-AE51-438F-AF93-56FA7D2A5675}"/>
              </a:ext>
            </a:extLst>
          </p:cNvPr>
          <p:cNvSpPr>
            <a:spLocks noGrp="1"/>
          </p:cNvSpPr>
          <p:nvPr>
            <p:ph type="body" sz="quarter" idx="19" hasCustomPrompt="1"/>
          </p:nvPr>
        </p:nvSpPr>
        <p:spPr>
          <a:xfrm>
            <a:off x="9440311" y="3354359"/>
            <a:ext cx="1380681" cy="492025"/>
          </a:xfrm>
          <a:prstGeom prst="rect">
            <a:avLst/>
          </a:prstGeom>
        </p:spPr>
        <p:txBody>
          <a:bodyPr anchor="ctr"/>
          <a:lstStyle>
            <a:lvl1pPr marL="0" indent="0" algn="ctr">
              <a:lnSpc>
                <a:spcPct val="100000"/>
              </a:lnSpc>
              <a:buNone/>
              <a:defRPr sz="1000" cap="all" spc="200" baseline="0">
                <a:solidFill>
                  <a:schemeClr val="accent6"/>
                </a:solidFill>
                <a:latin typeface="+mj-lt"/>
              </a:defRPr>
            </a:lvl1pPr>
          </a:lstStyle>
          <a:p>
            <a:pPr lvl="0"/>
            <a:r>
              <a:rPr lang="en-US"/>
              <a:t>Click to add name</a:t>
            </a:r>
          </a:p>
        </p:txBody>
      </p:sp>
      <p:sp>
        <p:nvSpPr>
          <p:cNvPr id="11" name="Text Placeholder 14">
            <a:extLst>
              <a:ext uri="{FF2B5EF4-FFF2-40B4-BE49-F238E27FC236}">
                <a16:creationId xmlns:a16="http://schemas.microsoft.com/office/drawing/2014/main" id="{0494832D-1AEB-4A7B-8BC3-8AC645057F58}"/>
              </a:ext>
            </a:extLst>
          </p:cNvPr>
          <p:cNvSpPr>
            <a:spLocks noGrp="1"/>
          </p:cNvSpPr>
          <p:nvPr>
            <p:ph type="body" sz="quarter" idx="20" hasCustomPrompt="1"/>
          </p:nvPr>
        </p:nvSpPr>
        <p:spPr>
          <a:xfrm>
            <a:off x="4743347" y="2194947"/>
            <a:ext cx="1183179" cy="492025"/>
          </a:xfrm>
          <a:prstGeom prst="rect">
            <a:avLst/>
          </a:prstGeom>
        </p:spPr>
        <p:txBody>
          <a:bodyPr anchor="ctr"/>
          <a:lstStyle>
            <a:lvl1pPr marL="0" indent="0" algn="ctr">
              <a:lnSpc>
                <a:spcPct val="100000"/>
              </a:lnSpc>
              <a:buNone/>
              <a:defRPr sz="1200" cap="all" spc="200" baseline="0">
                <a:solidFill>
                  <a:schemeClr val="bg1"/>
                </a:solidFill>
                <a:latin typeface="+mj-lt"/>
              </a:defRPr>
            </a:lvl1pPr>
          </a:lstStyle>
          <a:p>
            <a:pPr lvl="0"/>
            <a:r>
              <a:rPr lang="en-US"/>
              <a:t>Click to add name</a:t>
            </a:r>
          </a:p>
        </p:txBody>
      </p:sp>
      <p:sp>
        <p:nvSpPr>
          <p:cNvPr id="13" name="Text Placeholder 14">
            <a:extLst>
              <a:ext uri="{FF2B5EF4-FFF2-40B4-BE49-F238E27FC236}">
                <a16:creationId xmlns:a16="http://schemas.microsoft.com/office/drawing/2014/main" id="{9DED817B-58D3-4713-A66F-2E4CF578D5E7}"/>
              </a:ext>
            </a:extLst>
          </p:cNvPr>
          <p:cNvSpPr>
            <a:spLocks noGrp="1"/>
          </p:cNvSpPr>
          <p:nvPr>
            <p:ph type="body" sz="quarter" idx="21" hasCustomPrompt="1"/>
          </p:nvPr>
        </p:nvSpPr>
        <p:spPr>
          <a:xfrm>
            <a:off x="5179839" y="4307664"/>
            <a:ext cx="1183179" cy="492025"/>
          </a:xfrm>
          <a:prstGeom prst="rect">
            <a:avLst/>
          </a:prstGeom>
        </p:spPr>
        <p:txBody>
          <a:bodyPr anchor="ctr"/>
          <a:lstStyle>
            <a:lvl1pPr marL="0" indent="0" algn="ctr">
              <a:lnSpc>
                <a:spcPct val="100000"/>
              </a:lnSpc>
              <a:buNone/>
              <a:defRPr sz="1200" cap="all" spc="200" baseline="0">
                <a:solidFill>
                  <a:schemeClr val="bg1"/>
                </a:solidFill>
                <a:latin typeface="+mj-lt"/>
              </a:defRPr>
            </a:lvl1pPr>
          </a:lstStyle>
          <a:p>
            <a:pPr lvl="0"/>
            <a:r>
              <a:rPr lang="en-US"/>
              <a:t>Click to add name</a:t>
            </a:r>
          </a:p>
        </p:txBody>
      </p:sp>
      <p:sp>
        <p:nvSpPr>
          <p:cNvPr id="15" name="Text Placeholder 14">
            <a:extLst>
              <a:ext uri="{FF2B5EF4-FFF2-40B4-BE49-F238E27FC236}">
                <a16:creationId xmlns:a16="http://schemas.microsoft.com/office/drawing/2014/main" id="{D1FE5CBC-B2B8-45FE-986C-504C397B9E10}"/>
              </a:ext>
            </a:extLst>
          </p:cNvPr>
          <p:cNvSpPr>
            <a:spLocks noGrp="1"/>
          </p:cNvSpPr>
          <p:nvPr>
            <p:ph type="body" sz="quarter" idx="22" hasCustomPrompt="1"/>
          </p:nvPr>
        </p:nvSpPr>
        <p:spPr>
          <a:xfrm>
            <a:off x="3642362" y="4439394"/>
            <a:ext cx="1183179" cy="492025"/>
          </a:xfrm>
          <a:prstGeom prst="rect">
            <a:avLst/>
          </a:prstGeom>
        </p:spPr>
        <p:txBody>
          <a:bodyPr anchor="ctr"/>
          <a:lstStyle>
            <a:lvl1pPr marL="0" indent="0" algn="ctr">
              <a:lnSpc>
                <a:spcPct val="100000"/>
              </a:lnSpc>
              <a:buNone/>
              <a:defRPr sz="1200" cap="all" spc="200" baseline="0">
                <a:solidFill>
                  <a:schemeClr val="bg1"/>
                </a:solidFill>
                <a:latin typeface="+mj-lt"/>
              </a:defRPr>
            </a:lvl1pPr>
          </a:lstStyle>
          <a:p>
            <a:pPr lvl="0"/>
            <a:r>
              <a:rPr lang="en-US"/>
              <a:t>Click to add name</a:t>
            </a:r>
          </a:p>
        </p:txBody>
      </p:sp>
      <p:sp>
        <p:nvSpPr>
          <p:cNvPr id="17" name="Text Placeholder 14">
            <a:extLst>
              <a:ext uri="{FF2B5EF4-FFF2-40B4-BE49-F238E27FC236}">
                <a16:creationId xmlns:a16="http://schemas.microsoft.com/office/drawing/2014/main" id="{CE71774F-D73F-4B7F-9152-95EC3F36DDA8}"/>
              </a:ext>
            </a:extLst>
          </p:cNvPr>
          <p:cNvSpPr>
            <a:spLocks noGrp="1"/>
          </p:cNvSpPr>
          <p:nvPr>
            <p:ph type="body" sz="quarter" idx="23" hasCustomPrompt="1"/>
          </p:nvPr>
        </p:nvSpPr>
        <p:spPr>
          <a:xfrm>
            <a:off x="7398712" y="4008089"/>
            <a:ext cx="1183179" cy="492025"/>
          </a:xfrm>
          <a:prstGeom prst="rect">
            <a:avLst/>
          </a:prstGeom>
        </p:spPr>
        <p:txBody>
          <a:bodyPr anchor="ctr"/>
          <a:lstStyle>
            <a:lvl1pPr marL="0" indent="0" algn="ctr">
              <a:lnSpc>
                <a:spcPct val="100000"/>
              </a:lnSpc>
              <a:buNone/>
              <a:defRPr sz="1200" cap="all" spc="200" baseline="0">
                <a:solidFill>
                  <a:schemeClr val="bg1"/>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1154305F-5D9B-4B4A-9F2B-6FBECE7371AA}"/>
              </a:ext>
            </a:extLst>
          </p:cNvPr>
          <p:cNvSpPr>
            <a:spLocks noGrp="1"/>
          </p:cNvSpPr>
          <p:nvPr>
            <p:ph type="body" sz="quarter" idx="25" hasCustomPrompt="1"/>
          </p:nvPr>
        </p:nvSpPr>
        <p:spPr>
          <a:xfrm>
            <a:off x="3543692" y="3354359"/>
            <a:ext cx="1209143" cy="492025"/>
          </a:xfrm>
          <a:prstGeom prst="rect">
            <a:avLst/>
          </a:prstGeom>
        </p:spPr>
        <p:txBody>
          <a:bodyPr anchor="ctr"/>
          <a:lstStyle>
            <a:lvl1pPr marL="0" indent="0" algn="ctr">
              <a:lnSpc>
                <a:spcPct val="100000"/>
              </a:lnSpc>
              <a:buNone/>
              <a:defRPr sz="1000" cap="all" spc="200" baseline="0">
                <a:solidFill>
                  <a:schemeClr val="accent6"/>
                </a:solidFill>
                <a:latin typeface="+mj-lt"/>
              </a:defRPr>
            </a:lvl1pPr>
          </a:lstStyle>
          <a:p>
            <a:pPr lvl="0"/>
            <a:r>
              <a:rPr lang="en-US"/>
              <a:t>Click to add name</a:t>
            </a:r>
          </a:p>
        </p:txBody>
      </p:sp>
      <p:cxnSp>
        <p:nvCxnSpPr>
          <p:cNvPr id="21" name="Straight Connector 20">
            <a:extLst>
              <a:ext uri="{FF2B5EF4-FFF2-40B4-BE49-F238E27FC236}">
                <a16:creationId xmlns:a16="http://schemas.microsoft.com/office/drawing/2014/main" id="{8C5FED44-231C-4E53-B41C-81293135ACB1}"/>
              </a:ext>
            </a:extLst>
          </p:cNvPr>
          <p:cNvCxnSpPr>
            <a:cxnSpLocks/>
          </p:cNvCxnSpPr>
          <p:nvPr userDrawn="1"/>
        </p:nvCxnSpPr>
        <p:spPr>
          <a:xfrm>
            <a:off x="4756662" y="3600372"/>
            <a:ext cx="4683649"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105B5D-04B2-4415-A88E-6BE695BAD6D0}"/>
              </a:ext>
            </a:extLst>
          </p:cNvPr>
          <p:cNvCxnSpPr>
            <a:cxnSpLocks/>
          </p:cNvCxnSpPr>
          <p:nvPr userDrawn="1"/>
        </p:nvCxnSpPr>
        <p:spPr>
          <a:xfrm flipV="1">
            <a:off x="7089982" y="1917502"/>
            <a:ext cx="4678" cy="337681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14">
            <a:extLst>
              <a:ext uri="{FF2B5EF4-FFF2-40B4-BE49-F238E27FC236}">
                <a16:creationId xmlns:a16="http://schemas.microsoft.com/office/drawing/2014/main" id="{8F362A87-DBB9-4FFD-9F42-9D6D5AD35E94}"/>
              </a:ext>
            </a:extLst>
          </p:cNvPr>
          <p:cNvSpPr>
            <a:spLocks noGrp="1"/>
          </p:cNvSpPr>
          <p:nvPr>
            <p:ph type="body" sz="quarter" idx="26" hasCustomPrompt="1"/>
          </p:nvPr>
        </p:nvSpPr>
        <p:spPr>
          <a:xfrm>
            <a:off x="7752879" y="1954712"/>
            <a:ext cx="1706965" cy="1048575"/>
          </a:xfrm>
          <a:prstGeom prst="rect">
            <a:avLst/>
          </a:prstGeom>
        </p:spPr>
        <p:txBody>
          <a:bodyPr anchor="ctr"/>
          <a:lstStyle>
            <a:lvl1pPr marL="0" indent="0" algn="ctr">
              <a:lnSpc>
                <a:spcPct val="100000"/>
              </a:lnSpc>
              <a:buNone/>
              <a:defRPr sz="1600" cap="all" spc="200" baseline="0">
                <a:solidFill>
                  <a:schemeClr val="bg1"/>
                </a:solidFill>
                <a:latin typeface="+mj-lt"/>
              </a:defRPr>
            </a:lvl1pPr>
          </a:lstStyle>
          <a:p>
            <a:pPr lvl="0"/>
            <a:r>
              <a:rPr lang="en-US"/>
              <a:t>Click to add name</a:t>
            </a:r>
          </a:p>
        </p:txBody>
      </p:sp>
      <p:sp>
        <p:nvSpPr>
          <p:cNvPr id="19" name="Text Placeholder 14">
            <a:extLst>
              <a:ext uri="{FF2B5EF4-FFF2-40B4-BE49-F238E27FC236}">
                <a16:creationId xmlns:a16="http://schemas.microsoft.com/office/drawing/2014/main" id="{B6713B5A-6FE2-4827-A18D-2F81B40F069D}"/>
              </a:ext>
            </a:extLst>
          </p:cNvPr>
          <p:cNvSpPr>
            <a:spLocks noGrp="1"/>
          </p:cNvSpPr>
          <p:nvPr>
            <p:ph type="body" sz="quarter" idx="24" hasCustomPrompt="1"/>
          </p:nvPr>
        </p:nvSpPr>
        <p:spPr>
          <a:xfrm>
            <a:off x="8859355" y="4708093"/>
            <a:ext cx="1183179" cy="492025"/>
          </a:xfrm>
          <a:prstGeom prst="rect">
            <a:avLst/>
          </a:prstGeom>
        </p:spPr>
        <p:txBody>
          <a:bodyPr anchor="ctr"/>
          <a:lstStyle>
            <a:lvl1pPr marL="0" indent="0" algn="ctr">
              <a:lnSpc>
                <a:spcPct val="100000"/>
              </a:lnSpc>
              <a:buNone/>
              <a:defRPr sz="1200" cap="all" spc="200" baseline="0">
                <a:solidFill>
                  <a:schemeClr val="bg1"/>
                </a:solidFill>
                <a:latin typeface="+mj-lt"/>
              </a:defRPr>
            </a:lvl1pPr>
          </a:lstStyle>
          <a:p>
            <a:pPr lvl="0"/>
            <a:r>
              <a:rPr lang="en-US"/>
              <a:t>Click to add name</a:t>
            </a:r>
          </a:p>
        </p:txBody>
      </p:sp>
      <p:sp>
        <p:nvSpPr>
          <p:cNvPr id="26" name="Title 1">
            <a:extLst>
              <a:ext uri="{FF2B5EF4-FFF2-40B4-BE49-F238E27FC236}">
                <a16:creationId xmlns:a16="http://schemas.microsoft.com/office/drawing/2014/main" id="{2B665ABC-CB0A-4595-8165-3205CED4DCF5}"/>
              </a:ext>
            </a:extLst>
          </p:cNvPr>
          <p:cNvSpPr>
            <a:spLocks noGrp="1"/>
          </p:cNvSpPr>
          <p:nvPr>
            <p:ph type="ctrTitle" hasCustomPrompt="1"/>
          </p:nvPr>
        </p:nvSpPr>
        <p:spPr>
          <a:xfrm>
            <a:off x="832040" y="722218"/>
            <a:ext cx="4386945" cy="639955"/>
          </a:xfrm>
          <a:prstGeom prst="rect">
            <a:avLst/>
          </a:prstGeom>
        </p:spPr>
        <p:txBody>
          <a:bodyPr anchor="ctr"/>
          <a:lstStyle>
            <a:lvl1pPr algn="l">
              <a:defRPr sz="2200" cap="all" spc="200" baseline="0">
                <a:solidFill>
                  <a:schemeClr val="accent1"/>
                </a:solidFill>
                <a:latin typeface="+mj-lt"/>
              </a:defRPr>
            </a:lvl1pPr>
          </a:lstStyle>
          <a:p>
            <a:r>
              <a:rPr lang="en-US"/>
              <a:t>Click to add title</a:t>
            </a:r>
          </a:p>
        </p:txBody>
      </p:sp>
    </p:spTree>
    <p:extLst>
      <p:ext uri="{BB962C8B-B14F-4D97-AF65-F5344CB8AC3E}">
        <p14:creationId xmlns:p14="http://schemas.microsoft.com/office/powerpoint/2010/main" val="694769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bg>
      <p:bgPr>
        <a:solidFill>
          <a:schemeClr val="bg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F09839D-FDC1-4EDF-9E51-F73351ABBD6C}"/>
              </a:ext>
            </a:extLst>
          </p:cNvPr>
          <p:cNvSpPr>
            <a:spLocks noGrp="1"/>
          </p:cNvSpPr>
          <p:nvPr>
            <p:ph type="dt" sz="half" idx="10"/>
          </p:nvPr>
        </p:nvSpPr>
        <p:spPr/>
        <p:txBody>
          <a:bodyPr/>
          <a:lstStyle>
            <a:lvl1pPr>
              <a:defRPr>
                <a:solidFill>
                  <a:schemeClr val="bg2">
                    <a:lumMod val="50000"/>
                  </a:schemeClr>
                </a:solidFill>
              </a:defRPr>
            </a:lvl1pPr>
          </a:lstStyle>
          <a:p>
            <a:r>
              <a:rPr lang="en-US" dirty="0"/>
              <a:t>8/03/20XX</a:t>
            </a:r>
          </a:p>
        </p:txBody>
      </p:sp>
      <p:sp>
        <p:nvSpPr>
          <p:cNvPr id="4" name="Footer Placeholder 3">
            <a:extLst>
              <a:ext uri="{FF2B5EF4-FFF2-40B4-BE49-F238E27FC236}">
                <a16:creationId xmlns:a16="http://schemas.microsoft.com/office/drawing/2014/main" id="{B60B182A-200F-405E-B287-2F7A7F928951}"/>
              </a:ext>
            </a:extLst>
          </p:cNvPr>
          <p:cNvSpPr>
            <a:spLocks noGrp="1"/>
          </p:cNvSpPr>
          <p:nvPr>
            <p:ph type="ftr" sz="quarter" idx="11"/>
          </p:nvPr>
        </p:nvSpPr>
        <p:spPr/>
        <p:txBody>
          <a:bodyPr/>
          <a:lstStyle>
            <a:lvl1pPr>
              <a:defRPr>
                <a:solidFill>
                  <a:schemeClr val="bg2">
                    <a:lumMod val="50000"/>
                  </a:schemeClr>
                </a:solidFill>
              </a:defRPr>
            </a:lvl1pPr>
          </a:lstStyle>
          <a:p>
            <a:r>
              <a:rPr lang="en-US" dirty="0"/>
              <a:t>PITCH DECK</a:t>
            </a:r>
          </a:p>
        </p:txBody>
      </p:sp>
      <p:sp>
        <p:nvSpPr>
          <p:cNvPr id="5" name="Slide Number Placeholder 4">
            <a:extLst>
              <a:ext uri="{FF2B5EF4-FFF2-40B4-BE49-F238E27FC236}">
                <a16:creationId xmlns:a16="http://schemas.microsoft.com/office/drawing/2014/main" id="{AFE8CEAE-624C-4615-8252-893F3A04CAB3}"/>
              </a:ext>
            </a:extLst>
          </p:cNvPr>
          <p:cNvSpPr>
            <a:spLocks noGrp="1"/>
          </p:cNvSpPr>
          <p:nvPr>
            <p:ph type="sldNum" sz="quarter" idx="12"/>
          </p:nvPr>
        </p:nvSpPr>
        <p:spPr/>
        <p:txBody>
          <a:bodyPr/>
          <a:lstStyle>
            <a:lvl1pPr>
              <a:defRPr>
                <a:solidFill>
                  <a:schemeClr val="bg2">
                    <a:lumMod val="50000"/>
                  </a:schemeClr>
                </a:solidFill>
              </a:defRPr>
            </a:lvl1pPr>
          </a:lstStyle>
          <a:p>
            <a:fld id="{4F6357DA-28E9-40D3-918C-4D14E8263D81}" type="slidenum">
              <a:rPr lang="en-US" smtClean="0"/>
              <a:pPr/>
              <a:t>‹#›</a:t>
            </a:fld>
            <a:endParaRPr lang="en-US" dirty="0"/>
          </a:p>
        </p:txBody>
      </p:sp>
      <p:sp>
        <p:nvSpPr>
          <p:cNvPr id="6" name="Title 1">
            <a:extLst>
              <a:ext uri="{FF2B5EF4-FFF2-40B4-BE49-F238E27FC236}">
                <a16:creationId xmlns:a16="http://schemas.microsoft.com/office/drawing/2014/main" id="{F8AE4140-1E60-4ABF-8C5B-6AA249168701}"/>
              </a:ext>
            </a:extLst>
          </p:cNvPr>
          <p:cNvSpPr>
            <a:spLocks noGrp="1"/>
          </p:cNvSpPr>
          <p:nvPr>
            <p:ph type="ctrTitle" hasCustomPrompt="1"/>
          </p:nvPr>
        </p:nvSpPr>
        <p:spPr>
          <a:xfrm>
            <a:off x="2989603" y="727515"/>
            <a:ext cx="6212793" cy="639955"/>
          </a:xfrm>
          <a:prstGeom prst="rect">
            <a:avLst/>
          </a:prstGeom>
        </p:spPr>
        <p:txBody>
          <a:bodyPr anchor="ctr"/>
          <a:lstStyle>
            <a:lvl1pPr algn="ctr">
              <a:defRPr sz="2200" cap="all" spc="200" baseline="0">
                <a:solidFill>
                  <a:schemeClr val="accent1"/>
                </a:solidFill>
                <a:latin typeface="+mj-lt"/>
              </a:defRPr>
            </a:lvl1pPr>
          </a:lstStyle>
          <a:p>
            <a:r>
              <a:rPr lang="en-US" dirty="0"/>
              <a:t>Click to add title</a:t>
            </a:r>
          </a:p>
        </p:txBody>
      </p:sp>
      <p:sp>
        <p:nvSpPr>
          <p:cNvPr id="15" name="Text Placeholder 14">
            <a:extLst>
              <a:ext uri="{FF2B5EF4-FFF2-40B4-BE49-F238E27FC236}">
                <a16:creationId xmlns:a16="http://schemas.microsoft.com/office/drawing/2014/main" id="{562056E9-39CD-4DAA-AF46-D107C1680734}"/>
              </a:ext>
            </a:extLst>
          </p:cNvPr>
          <p:cNvSpPr>
            <a:spLocks noGrp="1"/>
          </p:cNvSpPr>
          <p:nvPr>
            <p:ph type="body" sz="quarter" idx="13" hasCustomPrompt="1"/>
          </p:nvPr>
        </p:nvSpPr>
        <p:spPr>
          <a:xfrm>
            <a:off x="1780446" y="4192395"/>
            <a:ext cx="2431015" cy="1148945"/>
          </a:xfrm>
          <a:prstGeom prst="rect">
            <a:avLst/>
          </a:prstGeom>
        </p:spPr>
        <p:txBody>
          <a:bodyPr/>
          <a:lstStyle>
            <a:lvl1pPr marL="0" indent="0" algn="ctr">
              <a:lnSpc>
                <a:spcPct val="125000"/>
              </a:lnSpc>
              <a:spcBef>
                <a:spcPts val="0"/>
              </a:spcBef>
              <a:buNone/>
              <a:defRPr sz="1400" cap="none" spc="100" baseline="0">
                <a:solidFill>
                  <a:schemeClr val="accent6"/>
                </a:solidFill>
                <a:latin typeface="+mn-lt"/>
              </a:defRPr>
            </a:lvl1pPr>
          </a:lstStyle>
          <a:p>
            <a:pPr lvl="0"/>
            <a:r>
              <a:rPr lang="en-US"/>
              <a:t>Click to add text</a:t>
            </a:r>
          </a:p>
        </p:txBody>
      </p:sp>
      <p:sp>
        <p:nvSpPr>
          <p:cNvPr id="16" name="Text Placeholder 14">
            <a:extLst>
              <a:ext uri="{FF2B5EF4-FFF2-40B4-BE49-F238E27FC236}">
                <a16:creationId xmlns:a16="http://schemas.microsoft.com/office/drawing/2014/main" id="{39F4B0E4-0A8E-4F79-B6E9-9015E62C2CA7}"/>
              </a:ext>
            </a:extLst>
          </p:cNvPr>
          <p:cNvSpPr>
            <a:spLocks noGrp="1"/>
          </p:cNvSpPr>
          <p:nvPr>
            <p:ph type="body" sz="quarter" idx="29" hasCustomPrompt="1"/>
          </p:nvPr>
        </p:nvSpPr>
        <p:spPr>
          <a:xfrm>
            <a:off x="5009724" y="4192396"/>
            <a:ext cx="2431015" cy="1148945"/>
          </a:xfrm>
          <a:prstGeom prst="rect">
            <a:avLst/>
          </a:prstGeom>
        </p:spPr>
        <p:txBody>
          <a:bodyPr/>
          <a:lstStyle>
            <a:lvl1pPr marL="0" indent="0" algn="ctr">
              <a:lnSpc>
                <a:spcPct val="125000"/>
              </a:lnSpc>
              <a:spcBef>
                <a:spcPts val="0"/>
              </a:spcBef>
              <a:buNone/>
              <a:defRPr sz="1400" cap="none" spc="100" baseline="0">
                <a:solidFill>
                  <a:schemeClr val="accent6"/>
                </a:solidFill>
                <a:latin typeface="+mn-lt"/>
              </a:defRPr>
            </a:lvl1pPr>
          </a:lstStyle>
          <a:p>
            <a:pPr lvl="0"/>
            <a:r>
              <a:rPr lang="en-US"/>
              <a:t>Click to add text</a:t>
            </a:r>
          </a:p>
        </p:txBody>
      </p:sp>
      <p:sp>
        <p:nvSpPr>
          <p:cNvPr id="17" name="Text Placeholder 14">
            <a:extLst>
              <a:ext uri="{FF2B5EF4-FFF2-40B4-BE49-F238E27FC236}">
                <a16:creationId xmlns:a16="http://schemas.microsoft.com/office/drawing/2014/main" id="{7128A45A-DF71-4640-A1BF-8F1866D09CE6}"/>
              </a:ext>
            </a:extLst>
          </p:cNvPr>
          <p:cNvSpPr>
            <a:spLocks noGrp="1"/>
          </p:cNvSpPr>
          <p:nvPr>
            <p:ph type="body" sz="quarter" idx="30" hasCustomPrompt="1"/>
          </p:nvPr>
        </p:nvSpPr>
        <p:spPr>
          <a:xfrm>
            <a:off x="8153400" y="4192395"/>
            <a:ext cx="2431015" cy="1148945"/>
          </a:xfrm>
          <a:prstGeom prst="rect">
            <a:avLst/>
          </a:prstGeom>
        </p:spPr>
        <p:txBody>
          <a:bodyPr/>
          <a:lstStyle>
            <a:lvl1pPr marL="0" indent="0" algn="ctr">
              <a:lnSpc>
                <a:spcPct val="125000"/>
              </a:lnSpc>
              <a:spcBef>
                <a:spcPts val="0"/>
              </a:spcBef>
              <a:buNone/>
              <a:defRPr sz="1400" cap="none" spc="100" baseline="0">
                <a:solidFill>
                  <a:schemeClr val="accent6"/>
                </a:solidFill>
                <a:latin typeface="+mn-lt"/>
              </a:defRPr>
            </a:lvl1pPr>
          </a:lstStyle>
          <a:p>
            <a:pPr lvl="0"/>
            <a:r>
              <a:rPr lang="en-US"/>
              <a:t>Click to add text</a:t>
            </a:r>
          </a:p>
        </p:txBody>
      </p:sp>
      <p:sp>
        <p:nvSpPr>
          <p:cNvPr id="18" name="Text Placeholder 10">
            <a:extLst>
              <a:ext uri="{FF2B5EF4-FFF2-40B4-BE49-F238E27FC236}">
                <a16:creationId xmlns:a16="http://schemas.microsoft.com/office/drawing/2014/main" id="{D63BCEA8-1DF2-474C-A867-36E22D2F6114}"/>
              </a:ext>
            </a:extLst>
          </p:cNvPr>
          <p:cNvSpPr>
            <a:spLocks noGrp="1"/>
          </p:cNvSpPr>
          <p:nvPr>
            <p:ph type="body" sz="quarter" idx="33" hasCustomPrompt="1"/>
          </p:nvPr>
        </p:nvSpPr>
        <p:spPr>
          <a:xfrm>
            <a:off x="2989603" y="1124727"/>
            <a:ext cx="6212793" cy="568896"/>
          </a:xfrm>
          <a:prstGeom prst="rect">
            <a:avLst/>
          </a:prstGeom>
        </p:spPr>
        <p:txBody>
          <a:bodyPr anchor="ctr"/>
          <a:lstStyle>
            <a:lvl1pPr marL="0" indent="0" algn="ctr">
              <a:buNone/>
              <a:defRPr sz="2000" cap="none" spc="100" baseline="0">
                <a:solidFill>
                  <a:schemeClr val="accent1"/>
                </a:solidFill>
                <a:latin typeface="Avenir Next LT Pro" panose="020B0504020202020204" pitchFamily="34" charset="0"/>
              </a:defRPr>
            </a:lvl1pPr>
          </a:lstStyle>
          <a:p>
            <a:pPr lvl="0"/>
            <a:r>
              <a:rPr lang="en-US"/>
              <a:t>Click to add subtitle</a:t>
            </a:r>
          </a:p>
        </p:txBody>
      </p:sp>
      <p:sp>
        <p:nvSpPr>
          <p:cNvPr id="19" name="Text Placeholder 14">
            <a:extLst>
              <a:ext uri="{FF2B5EF4-FFF2-40B4-BE49-F238E27FC236}">
                <a16:creationId xmlns:a16="http://schemas.microsoft.com/office/drawing/2014/main" id="{6F23D9F0-2D86-4938-96EE-A32A42E6DBFB}"/>
              </a:ext>
            </a:extLst>
          </p:cNvPr>
          <p:cNvSpPr>
            <a:spLocks noGrp="1"/>
          </p:cNvSpPr>
          <p:nvPr>
            <p:ph type="body" sz="quarter" idx="26" hasCustomPrompt="1"/>
          </p:nvPr>
        </p:nvSpPr>
        <p:spPr>
          <a:xfrm>
            <a:off x="2206278" y="2482446"/>
            <a:ext cx="1581912" cy="1581912"/>
          </a:xfrm>
          <a:prstGeom prst="ellipse">
            <a:avLst/>
          </a:prstGeom>
          <a:solidFill>
            <a:schemeClr val="accent6"/>
          </a:solidFill>
        </p:spPr>
        <p:txBody>
          <a:bodyPr anchor="ctr"/>
          <a:lstStyle>
            <a:lvl1pPr marL="0" indent="0" algn="ctr">
              <a:lnSpc>
                <a:spcPct val="100000"/>
              </a:lnSpc>
              <a:spcBef>
                <a:spcPts val="0"/>
              </a:spcBef>
              <a:buNone/>
              <a:defRPr sz="1600" cap="all" spc="200" baseline="0">
                <a:solidFill>
                  <a:schemeClr val="bg1"/>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154C8C8A-D882-4AB4-BD1F-8D2E1EF0A811}"/>
              </a:ext>
            </a:extLst>
          </p:cNvPr>
          <p:cNvSpPr>
            <a:spLocks noGrp="1"/>
          </p:cNvSpPr>
          <p:nvPr>
            <p:ph type="body" sz="quarter" idx="27" hasCustomPrompt="1"/>
          </p:nvPr>
        </p:nvSpPr>
        <p:spPr>
          <a:xfrm>
            <a:off x="5426320" y="2482446"/>
            <a:ext cx="1581912" cy="1581912"/>
          </a:xfrm>
          <a:prstGeom prst="ellipse">
            <a:avLst/>
          </a:prstGeom>
          <a:solidFill>
            <a:schemeClr val="accent4"/>
          </a:solidFill>
        </p:spPr>
        <p:txBody>
          <a:bodyPr anchor="ctr"/>
          <a:lstStyle>
            <a:lvl1pPr marL="0" indent="0" algn="ctr">
              <a:lnSpc>
                <a:spcPct val="100000"/>
              </a:lnSpc>
              <a:spcBef>
                <a:spcPts val="0"/>
              </a:spcBef>
              <a:buNone/>
              <a:defRPr sz="1600" cap="all" spc="200" baseline="0">
                <a:solidFill>
                  <a:schemeClr val="bg1"/>
                </a:solidFill>
                <a:latin typeface="+mj-lt"/>
              </a:defRPr>
            </a:lvl1pPr>
          </a:lstStyle>
          <a:p>
            <a:pPr lvl="0"/>
            <a:r>
              <a:rPr lang="en-US" dirty="0"/>
              <a:t>Click to add name</a:t>
            </a:r>
          </a:p>
        </p:txBody>
      </p:sp>
      <p:sp>
        <p:nvSpPr>
          <p:cNvPr id="21" name="Text Placeholder 14">
            <a:extLst>
              <a:ext uri="{FF2B5EF4-FFF2-40B4-BE49-F238E27FC236}">
                <a16:creationId xmlns:a16="http://schemas.microsoft.com/office/drawing/2014/main" id="{48F571DC-88C7-42E3-8699-F9C41BE828F3}"/>
              </a:ext>
            </a:extLst>
          </p:cNvPr>
          <p:cNvSpPr>
            <a:spLocks noGrp="1"/>
          </p:cNvSpPr>
          <p:nvPr>
            <p:ph type="body" sz="quarter" idx="28" hasCustomPrompt="1"/>
          </p:nvPr>
        </p:nvSpPr>
        <p:spPr>
          <a:xfrm>
            <a:off x="8569996" y="2482446"/>
            <a:ext cx="1581912" cy="1581912"/>
          </a:xfrm>
          <a:prstGeom prst="ellipse">
            <a:avLst/>
          </a:prstGeom>
          <a:solidFill>
            <a:schemeClr val="accent3">
              <a:lumMod val="50000"/>
            </a:schemeClr>
          </a:solidFill>
        </p:spPr>
        <p:txBody>
          <a:bodyPr anchor="ctr"/>
          <a:lstStyle>
            <a:lvl1pPr marL="0" indent="0" algn="ctr">
              <a:lnSpc>
                <a:spcPct val="100000"/>
              </a:lnSpc>
              <a:spcBef>
                <a:spcPts val="0"/>
              </a:spcBef>
              <a:buNone/>
              <a:defRPr sz="1600" cap="all" spc="200" baseline="0">
                <a:solidFill>
                  <a:schemeClr val="bg1"/>
                </a:solidFill>
                <a:latin typeface="+mj-lt"/>
              </a:defRPr>
            </a:lvl1pPr>
          </a:lstStyle>
          <a:p>
            <a:pPr lvl="0"/>
            <a:r>
              <a:rPr lang="en-US" dirty="0"/>
              <a:t>Click to add name</a:t>
            </a:r>
          </a:p>
        </p:txBody>
      </p:sp>
    </p:spTree>
    <p:extLst>
      <p:ext uri="{BB962C8B-B14F-4D97-AF65-F5344CB8AC3E}">
        <p14:creationId xmlns:p14="http://schemas.microsoft.com/office/powerpoint/2010/main" val="485222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1F48AB2-7C16-4B56-A53A-93B714BC1722}"/>
              </a:ext>
            </a:extLst>
          </p:cNvPr>
          <p:cNvSpPr>
            <a:spLocks noGrp="1"/>
          </p:cNvSpPr>
          <p:nvPr>
            <p:ph type="dt" sz="half" idx="10"/>
          </p:nvPr>
        </p:nvSpPr>
        <p:spPr/>
        <p:txBody>
          <a:bodyPr/>
          <a:lstStyle>
            <a:lvl1pPr>
              <a:defRPr>
                <a:solidFill>
                  <a:schemeClr val="accent6">
                    <a:lumMod val="25000"/>
                    <a:lumOff val="75000"/>
                  </a:schemeClr>
                </a:solidFill>
              </a:defRPr>
            </a:lvl1pPr>
          </a:lstStyle>
          <a:p>
            <a:r>
              <a:rPr lang="en-US" dirty="0"/>
              <a:t>8/03/20XX</a:t>
            </a:r>
          </a:p>
        </p:txBody>
      </p:sp>
      <p:sp>
        <p:nvSpPr>
          <p:cNvPr id="4" name="Footer Placeholder 3">
            <a:extLst>
              <a:ext uri="{FF2B5EF4-FFF2-40B4-BE49-F238E27FC236}">
                <a16:creationId xmlns:a16="http://schemas.microsoft.com/office/drawing/2014/main" id="{FBBB994E-24A9-40A8-93EB-5515D89EE926}"/>
              </a:ext>
            </a:extLst>
          </p:cNvPr>
          <p:cNvSpPr>
            <a:spLocks noGrp="1"/>
          </p:cNvSpPr>
          <p:nvPr>
            <p:ph type="ftr" sz="quarter" idx="11"/>
          </p:nvPr>
        </p:nvSpPr>
        <p:spPr/>
        <p:txBody>
          <a:bodyPr/>
          <a:lstStyle>
            <a:lvl1pPr>
              <a:defRPr>
                <a:solidFill>
                  <a:schemeClr val="accent6">
                    <a:lumMod val="25000"/>
                    <a:lumOff val="75000"/>
                  </a:schemeClr>
                </a:solidFill>
              </a:defRPr>
            </a:lvl1pPr>
          </a:lstStyle>
          <a:p>
            <a:r>
              <a:rPr lang="en-US" dirty="0"/>
              <a:t>PITCH DECK</a:t>
            </a:r>
          </a:p>
        </p:txBody>
      </p:sp>
      <p:sp>
        <p:nvSpPr>
          <p:cNvPr id="5" name="Slide Number Placeholder 4">
            <a:extLst>
              <a:ext uri="{FF2B5EF4-FFF2-40B4-BE49-F238E27FC236}">
                <a16:creationId xmlns:a16="http://schemas.microsoft.com/office/drawing/2014/main" id="{B0DF8D0D-83A0-4570-97D9-255518FCEEF8}"/>
              </a:ext>
            </a:extLst>
          </p:cNvPr>
          <p:cNvSpPr>
            <a:spLocks noGrp="1"/>
          </p:cNvSpPr>
          <p:nvPr>
            <p:ph type="sldNum" sz="quarter" idx="12"/>
          </p:nvPr>
        </p:nvSpPr>
        <p:spPr/>
        <p:txBody>
          <a:bodyPr/>
          <a:lstStyle>
            <a:lvl1pPr>
              <a:defRPr>
                <a:solidFill>
                  <a:schemeClr val="accent6">
                    <a:lumMod val="25000"/>
                    <a:lumOff val="75000"/>
                  </a:schemeClr>
                </a:solidFill>
              </a:defRPr>
            </a:lvl1pPr>
          </a:lstStyle>
          <a:p>
            <a:fld id="{4F6357DA-28E9-40D3-918C-4D14E8263D81}" type="slidenum">
              <a:rPr lang="en-US" smtClean="0"/>
              <a:pPr/>
              <a:t>‹#›</a:t>
            </a:fld>
            <a:endParaRPr lang="en-US" dirty="0"/>
          </a:p>
        </p:txBody>
      </p:sp>
      <p:sp>
        <p:nvSpPr>
          <p:cNvPr id="6" name="Title 1">
            <a:extLst>
              <a:ext uri="{FF2B5EF4-FFF2-40B4-BE49-F238E27FC236}">
                <a16:creationId xmlns:a16="http://schemas.microsoft.com/office/drawing/2014/main" id="{F9591A4D-603C-42D9-AA8F-07BD22871E57}"/>
              </a:ext>
            </a:extLst>
          </p:cNvPr>
          <p:cNvSpPr>
            <a:spLocks noGrp="1"/>
          </p:cNvSpPr>
          <p:nvPr>
            <p:ph type="ctrTitle" hasCustomPrompt="1"/>
          </p:nvPr>
        </p:nvSpPr>
        <p:spPr>
          <a:xfrm>
            <a:off x="3160939" y="725448"/>
            <a:ext cx="5870122" cy="639955"/>
          </a:xfrm>
          <a:prstGeom prst="rect">
            <a:avLst/>
          </a:prstGeom>
        </p:spPr>
        <p:txBody>
          <a:bodyPr anchor="ctr"/>
          <a:lstStyle>
            <a:lvl1pPr algn="ctr">
              <a:defRPr sz="2200" cap="all" spc="200" baseline="0">
                <a:solidFill>
                  <a:schemeClr val="bg1"/>
                </a:solidFill>
                <a:latin typeface="+mj-lt"/>
              </a:defRPr>
            </a:lvl1pPr>
          </a:lstStyle>
          <a:p>
            <a:r>
              <a:rPr lang="en-US"/>
              <a:t>Click to add title</a:t>
            </a:r>
          </a:p>
        </p:txBody>
      </p:sp>
      <p:sp>
        <p:nvSpPr>
          <p:cNvPr id="11" name="Text Placeholder 10">
            <a:extLst>
              <a:ext uri="{FF2B5EF4-FFF2-40B4-BE49-F238E27FC236}">
                <a16:creationId xmlns:a16="http://schemas.microsoft.com/office/drawing/2014/main" id="{5FB9A868-1432-40BF-A3DF-CB2F95429888}"/>
              </a:ext>
            </a:extLst>
          </p:cNvPr>
          <p:cNvSpPr>
            <a:spLocks noGrp="1"/>
          </p:cNvSpPr>
          <p:nvPr>
            <p:ph type="body" sz="quarter" idx="25" hasCustomPrompt="1"/>
          </p:nvPr>
        </p:nvSpPr>
        <p:spPr>
          <a:xfrm>
            <a:off x="6274141" y="2326023"/>
            <a:ext cx="4998576" cy="448769"/>
          </a:xfrm>
          <a:prstGeom prst="rect">
            <a:avLst/>
          </a:prstGeom>
        </p:spPr>
        <p:txBody>
          <a:bodyPr/>
          <a:lstStyle>
            <a:lvl1pPr marL="0" indent="0" algn="ctr">
              <a:buNone/>
              <a:defRPr sz="1400" cap="all" spc="200" baseline="0">
                <a:solidFill>
                  <a:schemeClr val="bg1"/>
                </a:solidFill>
                <a:latin typeface="+mj-lt"/>
              </a:defRPr>
            </a:lvl1pPr>
          </a:lstStyle>
          <a:p>
            <a:pPr lvl="0"/>
            <a:r>
              <a:rPr lang="en-US"/>
              <a:t>Click to add title</a:t>
            </a:r>
          </a:p>
        </p:txBody>
      </p:sp>
      <p:sp>
        <p:nvSpPr>
          <p:cNvPr id="31" name="Text Placeholder 10">
            <a:extLst>
              <a:ext uri="{FF2B5EF4-FFF2-40B4-BE49-F238E27FC236}">
                <a16:creationId xmlns:a16="http://schemas.microsoft.com/office/drawing/2014/main" id="{6772DEF8-21EE-47DD-AE5F-1EC03FDCF7D4}"/>
              </a:ext>
            </a:extLst>
          </p:cNvPr>
          <p:cNvSpPr>
            <a:spLocks noGrp="1"/>
          </p:cNvSpPr>
          <p:nvPr>
            <p:ph type="body" sz="quarter" idx="34" hasCustomPrompt="1"/>
          </p:nvPr>
        </p:nvSpPr>
        <p:spPr>
          <a:xfrm>
            <a:off x="910838" y="2326023"/>
            <a:ext cx="5007023" cy="448769"/>
          </a:xfrm>
          <a:prstGeom prst="rect">
            <a:avLst/>
          </a:prstGeom>
        </p:spPr>
        <p:txBody>
          <a:bodyPr/>
          <a:lstStyle>
            <a:lvl1pPr marL="0" indent="0" algn="ctr">
              <a:buNone/>
              <a:defRPr sz="1400" cap="all" spc="200" baseline="0">
                <a:solidFill>
                  <a:schemeClr val="bg1"/>
                </a:solidFill>
                <a:latin typeface="+mj-lt"/>
              </a:defRPr>
            </a:lvl1pPr>
          </a:lstStyle>
          <a:p>
            <a:pPr lvl="0"/>
            <a:r>
              <a:rPr lang="en-US"/>
              <a:t>Click to add title</a:t>
            </a:r>
          </a:p>
        </p:txBody>
      </p:sp>
      <p:sp>
        <p:nvSpPr>
          <p:cNvPr id="37" name="Text Placeholder 10">
            <a:extLst>
              <a:ext uri="{FF2B5EF4-FFF2-40B4-BE49-F238E27FC236}">
                <a16:creationId xmlns:a16="http://schemas.microsoft.com/office/drawing/2014/main" id="{BC31E94F-1411-4EA2-8AB2-A76E9A578372}"/>
              </a:ext>
            </a:extLst>
          </p:cNvPr>
          <p:cNvSpPr>
            <a:spLocks noGrp="1"/>
          </p:cNvSpPr>
          <p:nvPr>
            <p:ph type="body" sz="quarter" idx="33" hasCustomPrompt="1"/>
          </p:nvPr>
        </p:nvSpPr>
        <p:spPr>
          <a:xfrm>
            <a:off x="3160940" y="1113029"/>
            <a:ext cx="5870121" cy="568896"/>
          </a:xfrm>
          <a:prstGeom prst="rect">
            <a:avLst/>
          </a:prstGeom>
        </p:spPr>
        <p:txBody>
          <a:bodyPr anchor="ctr"/>
          <a:lstStyle>
            <a:lvl1pPr marL="0" indent="0" algn="ctr">
              <a:buNone/>
              <a:defRPr sz="2000" cap="none" spc="100" baseline="0">
                <a:solidFill>
                  <a:schemeClr val="bg1"/>
                </a:solidFill>
                <a:latin typeface="Avenir Next LT Pro" panose="020B0504020202020204" pitchFamily="34" charset="0"/>
              </a:defRPr>
            </a:lvl1pPr>
          </a:lstStyle>
          <a:p>
            <a:pPr lvl="0"/>
            <a:r>
              <a:rPr lang="en-US" dirty="0"/>
              <a:t>Click to add subtitle</a:t>
            </a:r>
          </a:p>
        </p:txBody>
      </p:sp>
      <p:sp>
        <p:nvSpPr>
          <p:cNvPr id="15" name="Content Placeholder 14">
            <a:extLst>
              <a:ext uri="{FF2B5EF4-FFF2-40B4-BE49-F238E27FC236}">
                <a16:creationId xmlns:a16="http://schemas.microsoft.com/office/drawing/2014/main" id="{AF0062E6-1EBE-4CBF-B0D1-4737DBF54008}"/>
              </a:ext>
            </a:extLst>
          </p:cNvPr>
          <p:cNvSpPr>
            <a:spLocks noGrp="1"/>
          </p:cNvSpPr>
          <p:nvPr>
            <p:ph sz="quarter" idx="36"/>
          </p:nvPr>
        </p:nvSpPr>
        <p:spPr>
          <a:xfrm>
            <a:off x="906949" y="2925763"/>
            <a:ext cx="5010912" cy="2651760"/>
          </a:xfrm>
          <a:prstGeom prst="rect">
            <a:avLst/>
          </a:prstGeom>
        </p:spPr>
        <p:txBody>
          <a:bodyPr/>
          <a:lstStyle>
            <a:lvl1pPr>
              <a:defRPr>
                <a:solidFill>
                  <a:schemeClr val="bg1">
                    <a:lumMod val="95000"/>
                  </a:schemeClr>
                </a:solidFill>
              </a:defRPr>
            </a:lvl1pPr>
            <a:lvl2pPr>
              <a:defRPr>
                <a:solidFill>
                  <a:schemeClr val="bg1">
                    <a:lumMod val="95000"/>
                  </a:schemeClr>
                </a:solidFill>
              </a:defRPr>
            </a:lvl2pPr>
            <a:lvl3pPr>
              <a:defRPr>
                <a:solidFill>
                  <a:schemeClr val="bg1">
                    <a:lumMod val="95000"/>
                  </a:schemeClr>
                </a:solidFill>
              </a:defRPr>
            </a:lvl3pPr>
            <a:lvl4pPr>
              <a:defRPr>
                <a:solidFill>
                  <a:schemeClr val="bg1">
                    <a:lumMod val="95000"/>
                  </a:schemeClr>
                </a:solidFill>
              </a:defRPr>
            </a:lvl4pPr>
            <a:lvl5pPr>
              <a:defRPr>
                <a:solidFill>
                  <a:schemeClr val="bg1">
                    <a:lumMod val="9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14">
            <a:extLst>
              <a:ext uri="{FF2B5EF4-FFF2-40B4-BE49-F238E27FC236}">
                <a16:creationId xmlns:a16="http://schemas.microsoft.com/office/drawing/2014/main" id="{0E683F27-7485-420D-A15D-93A48B8CFD27}"/>
              </a:ext>
            </a:extLst>
          </p:cNvPr>
          <p:cNvSpPr>
            <a:spLocks noGrp="1"/>
          </p:cNvSpPr>
          <p:nvPr>
            <p:ph sz="quarter" idx="37"/>
          </p:nvPr>
        </p:nvSpPr>
        <p:spPr>
          <a:xfrm>
            <a:off x="6261805" y="2874716"/>
            <a:ext cx="5010912" cy="2651760"/>
          </a:xfrm>
          <a:prstGeom prst="rect">
            <a:avLst/>
          </a:prstGeom>
        </p:spPr>
        <p:txBody>
          <a:bodyPr/>
          <a:lstStyle>
            <a:lvl1pPr>
              <a:defRPr>
                <a:solidFill>
                  <a:schemeClr val="bg1">
                    <a:lumMod val="95000"/>
                  </a:schemeClr>
                </a:solidFill>
              </a:defRPr>
            </a:lvl1pPr>
            <a:lvl2pPr>
              <a:defRPr>
                <a:solidFill>
                  <a:schemeClr val="bg1">
                    <a:lumMod val="95000"/>
                  </a:schemeClr>
                </a:solidFill>
              </a:defRPr>
            </a:lvl2pPr>
            <a:lvl3pPr>
              <a:defRPr>
                <a:solidFill>
                  <a:schemeClr val="bg1">
                    <a:lumMod val="95000"/>
                  </a:schemeClr>
                </a:solidFill>
              </a:defRPr>
            </a:lvl3pPr>
            <a:lvl4pPr>
              <a:defRPr>
                <a:solidFill>
                  <a:schemeClr val="bg1">
                    <a:lumMod val="95000"/>
                  </a:schemeClr>
                </a:solidFill>
              </a:defRPr>
            </a:lvl4pPr>
            <a:lvl5pPr>
              <a:defRPr>
                <a:solidFill>
                  <a:schemeClr val="bg1">
                    <a:lumMod val="9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3759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Year Action Pla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9F6C305-4C96-4875-9AEF-C88E3E62D330}"/>
              </a:ext>
            </a:extLst>
          </p:cNvPr>
          <p:cNvSpPr>
            <a:spLocks noGrp="1"/>
          </p:cNvSpPr>
          <p:nvPr>
            <p:ph type="dt" sz="half" idx="10"/>
          </p:nvPr>
        </p:nvSpPr>
        <p:spPr/>
        <p:txBody>
          <a:bodyPr/>
          <a:lstStyle>
            <a:lvl1pPr>
              <a:defRPr>
                <a:solidFill>
                  <a:schemeClr val="bg2">
                    <a:lumMod val="50000"/>
                  </a:schemeClr>
                </a:solidFill>
              </a:defRPr>
            </a:lvl1pPr>
          </a:lstStyle>
          <a:p>
            <a:r>
              <a:rPr lang="en-US" dirty="0"/>
              <a:t>8/03/20XX</a:t>
            </a:r>
          </a:p>
        </p:txBody>
      </p:sp>
      <p:sp>
        <p:nvSpPr>
          <p:cNvPr id="4" name="Footer Placeholder 3">
            <a:extLst>
              <a:ext uri="{FF2B5EF4-FFF2-40B4-BE49-F238E27FC236}">
                <a16:creationId xmlns:a16="http://schemas.microsoft.com/office/drawing/2014/main" id="{2FFFF3E7-19BF-4E1B-86A9-BB3CBD8978FE}"/>
              </a:ext>
            </a:extLst>
          </p:cNvPr>
          <p:cNvSpPr>
            <a:spLocks noGrp="1"/>
          </p:cNvSpPr>
          <p:nvPr>
            <p:ph type="ftr" sz="quarter" idx="11"/>
          </p:nvPr>
        </p:nvSpPr>
        <p:spPr/>
        <p:txBody>
          <a:bodyPr/>
          <a:lstStyle>
            <a:lvl1pPr>
              <a:defRPr>
                <a:solidFill>
                  <a:schemeClr val="bg2">
                    <a:lumMod val="50000"/>
                  </a:schemeClr>
                </a:solidFill>
              </a:defRPr>
            </a:lvl1pPr>
          </a:lstStyle>
          <a:p>
            <a:r>
              <a:rPr lang="en-US" dirty="0"/>
              <a:t>PITCH DECK</a:t>
            </a:r>
          </a:p>
        </p:txBody>
      </p:sp>
      <p:sp>
        <p:nvSpPr>
          <p:cNvPr id="5" name="Slide Number Placeholder 4">
            <a:extLst>
              <a:ext uri="{FF2B5EF4-FFF2-40B4-BE49-F238E27FC236}">
                <a16:creationId xmlns:a16="http://schemas.microsoft.com/office/drawing/2014/main" id="{09CD6203-1BDD-481A-8B5A-0CE7676C81E3}"/>
              </a:ext>
            </a:extLst>
          </p:cNvPr>
          <p:cNvSpPr>
            <a:spLocks noGrp="1"/>
          </p:cNvSpPr>
          <p:nvPr>
            <p:ph type="sldNum" sz="quarter" idx="12"/>
          </p:nvPr>
        </p:nvSpPr>
        <p:spPr/>
        <p:txBody>
          <a:bodyPr/>
          <a:lstStyle>
            <a:lvl1pPr>
              <a:defRPr>
                <a:solidFill>
                  <a:schemeClr val="bg2">
                    <a:lumMod val="50000"/>
                  </a:schemeClr>
                </a:solidFill>
              </a:defRPr>
            </a:lvl1pPr>
          </a:lstStyle>
          <a:p>
            <a:fld id="{4F6357DA-28E9-40D3-918C-4D14E8263D81}" type="slidenum">
              <a:rPr lang="en-US" smtClean="0"/>
              <a:pPr/>
              <a:t>‹#›</a:t>
            </a:fld>
            <a:endParaRPr lang="en-US" dirty="0"/>
          </a:p>
        </p:txBody>
      </p:sp>
      <p:sp>
        <p:nvSpPr>
          <p:cNvPr id="6" name="Title 1">
            <a:extLst>
              <a:ext uri="{FF2B5EF4-FFF2-40B4-BE49-F238E27FC236}">
                <a16:creationId xmlns:a16="http://schemas.microsoft.com/office/drawing/2014/main" id="{26458F71-90A6-4816-BD12-E5F24297EB50}"/>
              </a:ext>
            </a:extLst>
          </p:cNvPr>
          <p:cNvSpPr>
            <a:spLocks noGrp="1"/>
          </p:cNvSpPr>
          <p:nvPr>
            <p:ph type="ctrTitle" hasCustomPrompt="1"/>
          </p:nvPr>
        </p:nvSpPr>
        <p:spPr>
          <a:xfrm>
            <a:off x="832040" y="724868"/>
            <a:ext cx="4386945" cy="639955"/>
          </a:xfrm>
          <a:prstGeom prst="rect">
            <a:avLst/>
          </a:prstGeom>
        </p:spPr>
        <p:txBody>
          <a:bodyPr anchor="ctr"/>
          <a:lstStyle>
            <a:lvl1pPr algn="l">
              <a:defRPr sz="2200" cap="all" spc="200" baseline="0">
                <a:solidFill>
                  <a:schemeClr val="accent1"/>
                </a:solidFill>
                <a:latin typeface="+mj-lt"/>
              </a:defRPr>
            </a:lvl1pPr>
          </a:lstStyle>
          <a:p>
            <a:r>
              <a:rPr lang="en-US"/>
              <a:t>Click to add title</a:t>
            </a:r>
          </a:p>
        </p:txBody>
      </p:sp>
      <p:sp>
        <p:nvSpPr>
          <p:cNvPr id="15" name="Text Placeholder 14">
            <a:extLst>
              <a:ext uri="{FF2B5EF4-FFF2-40B4-BE49-F238E27FC236}">
                <a16:creationId xmlns:a16="http://schemas.microsoft.com/office/drawing/2014/main" id="{C65C6C0E-E988-4670-AC4F-46DF25AB1AA9}"/>
              </a:ext>
            </a:extLst>
          </p:cNvPr>
          <p:cNvSpPr>
            <a:spLocks noGrp="1"/>
          </p:cNvSpPr>
          <p:nvPr>
            <p:ph type="body" sz="quarter" idx="17" hasCustomPrompt="1"/>
          </p:nvPr>
        </p:nvSpPr>
        <p:spPr>
          <a:xfrm>
            <a:off x="1712346" y="302793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6" name="Text Placeholder 14">
            <a:extLst>
              <a:ext uri="{FF2B5EF4-FFF2-40B4-BE49-F238E27FC236}">
                <a16:creationId xmlns:a16="http://schemas.microsoft.com/office/drawing/2014/main" id="{D08F3328-96B5-4F00-9D88-C2B1CFB100B9}"/>
              </a:ext>
            </a:extLst>
          </p:cNvPr>
          <p:cNvSpPr>
            <a:spLocks noGrp="1"/>
          </p:cNvSpPr>
          <p:nvPr>
            <p:ph type="body" sz="quarter" idx="18" hasCustomPrompt="1"/>
          </p:nvPr>
        </p:nvSpPr>
        <p:spPr>
          <a:xfrm>
            <a:off x="2501761" y="302793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7" name="Text Placeholder 14">
            <a:extLst>
              <a:ext uri="{FF2B5EF4-FFF2-40B4-BE49-F238E27FC236}">
                <a16:creationId xmlns:a16="http://schemas.microsoft.com/office/drawing/2014/main" id="{AF2A90E7-217C-439F-A3C7-41589A223FBC}"/>
              </a:ext>
            </a:extLst>
          </p:cNvPr>
          <p:cNvSpPr>
            <a:spLocks noGrp="1"/>
          </p:cNvSpPr>
          <p:nvPr>
            <p:ph type="body" sz="quarter" idx="19" hasCustomPrompt="1"/>
          </p:nvPr>
        </p:nvSpPr>
        <p:spPr>
          <a:xfrm>
            <a:off x="3230365" y="3027930"/>
            <a:ext cx="615309"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8" name="Text Placeholder 14">
            <a:extLst>
              <a:ext uri="{FF2B5EF4-FFF2-40B4-BE49-F238E27FC236}">
                <a16:creationId xmlns:a16="http://schemas.microsoft.com/office/drawing/2014/main" id="{8553117D-AEE8-4CDA-9B76-4465B03947A6}"/>
              </a:ext>
            </a:extLst>
          </p:cNvPr>
          <p:cNvSpPr>
            <a:spLocks noGrp="1"/>
          </p:cNvSpPr>
          <p:nvPr>
            <p:ph type="body" sz="quarter" idx="20" hasCustomPrompt="1"/>
          </p:nvPr>
        </p:nvSpPr>
        <p:spPr>
          <a:xfrm>
            <a:off x="4080591" y="302793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9" name="Text Placeholder 14">
            <a:extLst>
              <a:ext uri="{FF2B5EF4-FFF2-40B4-BE49-F238E27FC236}">
                <a16:creationId xmlns:a16="http://schemas.microsoft.com/office/drawing/2014/main" id="{D768892F-3B07-49B8-B76F-DA245223D26A}"/>
              </a:ext>
            </a:extLst>
          </p:cNvPr>
          <p:cNvSpPr>
            <a:spLocks noGrp="1"/>
          </p:cNvSpPr>
          <p:nvPr>
            <p:ph type="body" sz="quarter" idx="21" hasCustomPrompt="1"/>
          </p:nvPr>
        </p:nvSpPr>
        <p:spPr>
          <a:xfrm>
            <a:off x="4810807" y="3027930"/>
            <a:ext cx="61531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0" name="Text Placeholder 14">
            <a:extLst>
              <a:ext uri="{FF2B5EF4-FFF2-40B4-BE49-F238E27FC236}">
                <a16:creationId xmlns:a16="http://schemas.microsoft.com/office/drawing/2014/main" id="{5C805EDD-6FC0-466B-B5E2-AA7150A85836}"/>
              </a:ext>
            </a:extLst>
          </p:cNvPr>
          <p:cNvSpPr>
            <a:spLocks noGrp="1"/>
          </p:cNvSpPr>
          <p:nvPr>
            <p:ph type="body" sz="quarter" idx="22" hasCustomPrompt="1"/>
          </p:nvPr>
        </p:nvSpPr>
        <p:spPr>
          <a:xfrm>
            <a:off x="5659421" y="302793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1" name="Text Placeholder 14">
            <a:extLst>
              <a:ext uri="{FF2B5EF4-FFF2-40B4-BE49-F238E27FC236}">
                <a16:creationId xmlns:a16="http://schemas.microsoft.com/office/drawing/2014/main" id="{9D2E9DFD-B289-41E0-A706-0DF99250C3A8}"/>
              </a:ext>
            </a:extLst>
          </p:cNvPr>
          <p:cNvSpPr>
            <a:spLocks noGrp="1"/>
          </p:cNvSpPr>
          <p:nvPr>
            <p:ph type="body" sz="quarter" idx="23" hasCustomPrompt="1"/>
          </p:nvPr>
        </p:nvSpPr>
        <p:spPr>
          <a:xfrm>
            <a:off x="6448836" y="302793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2" name="Text Placeholder 14">
            <a:extLst>
              <a:ext uri="{FF2B5EF4-FFF2-40B4-BE49-F238E27FC236}">
                <a16:creationId xmlns:a16="http://schemas.microsoft.com/office/drawing/2014/main" id="{29CFE769-E334-4852-98D4-D2686E7A177D}"/>
              </a:ext>
            </a:extLst>
          </p:cNvPr>
          <p:cNvSpPr>
            <a:spLocks noGrp="1"/>
          </p:cNvSpPr>
          <p:nvPr>
            <p:ph type="body" sz="quarter" idx="24" hasCustomPrompt="1"/>
          </p:nvPr>
        </p:nvSpPr>
        <p:spPr>
          <a:xfrm>
            <a:off x="7177978" y="3027930"/>
            <a:ext cx="61531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3" name="Text Placeholder 14">
            <a:extLst>
              <a:ext uri="{FF2B5EF4-FFF2-40B4-BE49-F238E27FC236}">
                <a16:creationId xmlns:a16="http://schemas.microsoft.com/office/drawing/2014/main" id="{656E6239-48C4-41A4-9AA4-44A85F3A09DD}"/>
              </a:ext>
            </a:extLst>
          </p:cNvPr>
          <p:cNvSpPr>
            <a:spLocks noGrp="1"/>
          </p:cNvSpPr>
          <p:nvPr>
            <p:ph type="body" sz="quarter" idx="25" hasCustomPrompt="1"/>
          </p:nvPr>
        </p:nvSpPr>
        <p:spPr>
          <a:xfrm>
            <a:off x="8027666" y="302793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4" name="Text Placeholder 14">
            <a:extLst>
              <a:ext uri="{FF2B5EF4-FFF2-40B4-BE49-F238E27FC236}">
                <a16:creationId xmlns:a16="http://schemas.microsoft.com/office/drawing/2014/main" id="{677AF2E7-6E1A-4486-9E9C-831E8AA4E31C}"/>
              </a:ext>
            </a:extLst>
          </p:cNvPr>
          <p:cNvSpPr>
            <a:spLocks noGrp="1"/>
          </p:cNvSpPr>
          <p:nvPr>
            <p:ph type="body" sz="quarter" idx="26" hasCustomPrompt="1"/>
          </p:nvPr>
        </p:nvSpPr>
        <p:spPr>
          <a:xfrm>
            <a:off x="8817081" y="302793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5" name="Text Placeholder 14">
            <a:extLst>
              <a:ext uri="{FF2B5EF4-FFF2-40B4-BE49-F238E27FC236}">
                <a16:creationId xmlns:a16="http://schemas.microsoft.com/office/drawing/2014/main" id="{54CB8F8F-95F4-4C90-B6B0-E05E3FD39060}"/>
              </a:ext>
            </a:extLst>
          </p:cNvPr>
          <p:cNvSpPr>
            <a:spLocks noGrp="1"/>
          </p:cNvSpPr>
          <p:nvPr>
            <p:ph type="body" sz="quarter" idx="27" hasCustomPrompt="1"/>
          </p:nvPr>
        </p:nvSpPr>
        <p:spPr>
          <a:xfrm>
            <a:off x="9546420" y="3027930"/>
            <a:ext cx="61531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6" name="Text Placeholder 14">
            <a:extLst>
              <a:ext uri="{FF2B5EF4-FFF2-40B4-BE49-F238E27FC236}">
                <a16:creationId xmlns:a16="http://schemas.microsoft.com/office/drawing/2014/main" id="{D4D4CBEB-ED3F-458B-89D4-BF7B87EEA701}"/>
              </a:ext>
            </a:extLst>
          </p:cNvPr>
          <p:cNvSpPr>
            <a:spLocks noGrp="1"/>
          </p:cNvSpPr>
          <p:nvPr>
            <p:ph type="body" sz="quarter" idx="28" hasCustomPrompt="1"/>
          </p:nvPr>
        </p:nvSpPr>
        <p:spPr>
          <a:xfrm>
            <a:off x="10395907" y="302793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7" name="Text Placeholder 14">
            <a:extLst>
              <a:ext uri="{FF2B5EF4-FFF2-40B4-BE49-F238E27FC236}">
                <a16:creationId xmlns:a16="http://schemas.microsoft.com/office/drawing/2014/main" id="{7D178BD8-37BB-4369-9089-458E4AFC029B}"/>
              </a:ext>
            </a:extLst>
          </p:cNvPr>
          <p:cNvSpPr>
            <a:spLocks noGrp="1"/>
          </p:cNvSpPr>
          <p:nvPr>
            <p:ph type="body" sz="quarter" idx="29" hasCustomPrompt="1"/>
          </p:nvPr>
        </p:nvSpPr>
        <p:spPr>
          <a:xfrm>
            <a:off x="171234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8" name="Text Placeholder 14">
            <a:extLst>
              <a:ext uri="{FF2B5EF4-FFF2-40B4-BE49-F238E27FC236}">
                <a16:creationId xmlns:a16="http://schemas.microsoft.com/office/drawing/2014/main" id="{EB35E26F-6E4D-49E5-8B52-C3DFC5DAED94}"/>
              </a:ext>
            </a:extLst>
          </p:cNvPr>
          <p:cNvSpPr>
            <a:spLocks noGrp="1"/>
          </p:cNvSpPr>
          <p:nvPr>
            <p:ph type="body" sz="quarter" idx="30" hasCustomPrompt="1"/>
          </p:nvPr>
        </p:nvSpPr>
        <p:spPr>
          <a:xfrm>
            <a:off x="250176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9" name="Text Placeholder 14">
            <a:extLst>
              <a:ext uri="{FF2B5EF4-FFF2-40B4-BE49-F238E27FC236}">
                <a16:creationId xmlns:a16="http://schemas.microsoft.com/office/drawing/2014/main" id="{57091E21-E4FD-4EFC-A957-BC31C0E5E066}"/>
              </a:ext>
            </a:extLst>
          </p:cNvPr>
          <p:cNvSpPr>
            <a:spLocks noGrp="1"/>
          </p:cNvSpPr>
          <p:nvPr>
            <p:ph type="body" sz="quarter" idx="31" hasCustomPrompt="1"/>
          </p:nvPr>
        </p:nvSpPr>
        <p:spPr>
          <a:xfrm>
            <a:off x="3230365" y="4871997"/>
            <a:ext cx="615309"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0" name="Text Placeholder 14">
            <a:extLst>
              <a:ext uri="{FF2B5EF4-FFF2-40B4-BE49-F238E27FC236}">
                <a16:creationId xmlns:a16="http://schemas.microsoft.com/office/drawing/2014/main" id="{93BD433F-C233-4D3A-A836-157F6D8E7877}"/>
              </a:ext>
            </a:extLst>
          </p:cNvPr>
          <p:cNvSpPr>
            <a:spLocks noGrp="1"/>
          </p:cNvSpPr>
          <p:nvPr>
            <p:ph type="body" sz="quarter" idx="32" hasCustomPrompt="1"/>
          </p:nvPr>
        </p:nvSpPr>
        <p:spPr>
          <a:xfrm>
            <a:off x="408059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1" name="Text Placeholder 14">
            <a:extLst>
              <a:ext uri="{FF2B5EF4-FFF2-40B4-BE49-F238E27FC236}">
                <a16:creationId xmlns:a16="http://schemas.microsoft.com/office/drawing/2014/main" id="{A047DD8B-C64B-4EEF-A394-1EF5D78C9199}"/>
              </a:ext>
            </a:extLst>
          </p:cNvPr>
          <p:cNvSpPr>
            <a:spLocks noGrp="1"/>
          </p:cNvSpPr>
          <p:nvPr>
            <p:ph type="body" sz="quarter" idx="33" hasCustomPrompt="1"/>
          </p:nvPr>
        </p:nvSpPr>
        <p:spPr>
          <a:xfrm>
            <a:off x="4810807" y="4871997"/>
            <a:ext cx="61531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2" name="Text Placeholder 14">
            <a:extLst>
              <a:ext uri="{FF2B5EF4-FFF2-40B4-BE49-F238E27FC236}">
                <a16:creationId xmlns:a16="http://schemas.microsoft.com/office/drawing/2014/main" id="{9F7A3216-3089-45BC-B307-8D5B15FE5D06}"/>
              </a:ext>
            </a:extLst>
          </p:cNvPr>
          <p:cNvSpPr>
            <a:spLocks noGrp="1"/>
          </p:cNvSpPr>
          <p:nvPr>
            <p:ph type="body" sz="quarter" idx="34" hasCustomPrompt="1"/>
          </p:nvPr>
        </p:nvSpPr>
        <p:spPr>
          <a:xfrm>
            <a:off x="565942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3" name="Text Placeholder 14">
            <a:extLst>
              <a:ext uri="{FF2B5EF4-FFF2-40B4-BE49-F238E27FC236}">
                <a16:creationId xmlns:a16="http://schemas.microsoft.com/office/drawing/2014/main" id="{C4C055EF-54DF-4BA1-A25C-B1010981E7CB}"/>
              </a:ext>
            </a:extLst>
          </p:cNvPr>
          <p:cNvSpPr>
            <a:spLocks noGrp="1"/>
          </p:cNvSpPr>
          <p:nvPr>
            <p:ph type="body" sz="quarter" idx="35" hasCustomPrompt="1"/>
          </p:nvPr>
        </p:nvSpPr>
        <p:spPr>
          <a:xfrm>
            <a:off x="644883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4" name="Text Placeholder 14">
            <a:extLst>
              <a:ext uri="{FF2B5EF4-FFF2-40B4-BE49-F238E27FC236}">
                <a16:creationId xmlns:a16="http://schemas.microsoft.com/office/drawing/2014/main" id="{46C13F5D-6794-400F-906D-2D40EEEC343B}"/>
              </a:ext>
            </a:extLst>
          </p:cNvPr>
          <p:cNvSpPr>
            <a:spLocks noGrp="1"/>
          </p:cNvSpPr>
          <p:nvPr>
            <p:ph type="body" sz="quarter" idx="36" hasCustomPrompt="1"/>
          </p:nvPr>
        </p:nvSpPr>
        <p:spPr>
          <a:xfrm>
            <a:off x="7177978" y="4871997"/>
            <a:ext cx="61531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5" name="Text Placeholder 14">
            <a:extLst>
              <a:ext uri="{FF2B5EF4-FFF2-40B4-BE49-F238E27FC236}">
                <a16:creationId xmlns:a16="http://schemas.microsoft.com/office/drawing/2014/main" id="{45714E98-02E2-48DF-9367-87F55E4FB6A8}"/>
              </a:ext>
            </a:extLst>
          </p:cNvPr>
          <p:cNvSpPr>
            <a:spLocks noGrp="1"/>
          </p:cNvSpPr>
          <p:nvPr>
            <p:ph type="body" sz="quarter" idx="37" hasCustomPrompt="1"/>
          </p:nvPr>
        </p:nvSpPr>
        <p:spPr>
          <a:xfrm>
            <a:off x="802766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6" name="Text Placeholder 14">
            <a:extLst>
              <a:ext uri="{FF2B5EF4-FFF2-40B4-BE49-F238E27FC236}">
                <a16:creationId xmlns:a16="http://schemas.microsoft.com/office/drawing/2014/main" id="{9C13007C-3478-4694-B3D7-8AE2F4C80DEF}"/>
              </a:ext>
            </a:extLst>
          </p:cNvPr>
          <p:cNvSpPr>
            <a:spLocks noGrp="1"/>
          </p:cNvSpPr>
          <p:nvPr>
            <p:ph type="body" sz="quarter" idx="38" hasCustomPrompt="1"/>
          </p:nvPr>
        </p:nvSpPr>
        <p:spPr>
          <a:xfrm>
            <a:off x="881708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7" name="Text Placeholder 14">
            <a:extLst>
              <a:ext uri="{FF2B5EF4-FFF2-40B4-BE49-F238E27FC236}">
                <a16:creationId xmlns:a16="http://schemas.microsoft.com/office/drawing/2014/main" id="{0F8E2313-703C-4CF3-9F33-F2FA123ED3BE}"/>
              </a:ext>
            </a:extLst>
          </p:cNvPr>
          <p:cNvSpPr>
            <a:spLocks noGrp="1"/>
          </p:cNvSpPr>
          <p:nvPr>
            <p:ph type="body" sz="quarter" idx="39" hasCustomPrompt="1"/>
          </p:nvPr>
        </p:nvSpPr>
        <p:spPr>
          <a:xfrm>
            <a:off x="9546420" y="4871997"/>
            <a:ext cx="61531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8" name="Text Placeholder 14">
            <a:extLst>
              <a:ext uri="{FF2B5EF4-FFF2-40B4-BE49-F238E27FC236}">
                <a16:creationId xmlns:a16="http://schemas.microsoft.com/office/drawing/2014/main" id="{11BB185B-EE3A-4221-9885-0A23F6BB9B43}"/>
              </a:ext>
            </a:extLst>
          </p:cNvPr>
          <p:cNvSpPr>
            <a:spLocks noGrp="1"/>
          </p:cNvSpPr>
          <p:nvPr>
            <p:ph type="body" sz="quarter" idx="40" hasCustomPrompt="1"/>
          </p:nvPr>
        </p:nvSpPr>
        <p:spPr>
          <a:xfrm>
            <a:off x="10395907"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1" name="Text Placeholder 14">
            <a:extLst>
              <a:ext uri="{FF2B5EF4-FFF2-40B4-BE49-F238E27FC236}">
                <a16:creationId xmlns:a16="http://schemas.microsoft.com/office/drawing/2014/main" id="{ABA1EBA0-06C6-4473-9072-0B46D901EEE4}"/>
              </a:ext>
            </a:extLst>
          </p:cNvPr>
          <p:cNvSpPr>
            <a:spLocks noGrp="1"/>
          </p:cNvSpPr>
          <p:nvPr>
            <p:ph type="body" sz="quarter" idx="41" hasCustomPrompt="1"/>
          </p:nvPr>
        </p:nvSpPr>
        <p:spPr>
          <a:xfrm>
            <a:off x="696804" y="2618463"/>
            <a:ext cx="1021001" cy="501726"/>
          </a:xfrm>
          <a:prstGeom prst="rect">
            <a:avLst/>
          </a:prstGeom>
        </p:spPr>
        <p:txBody>
          <a:bodyPr anchor="ctr"/>
          <a:lstStyle>
            <a:lvl1pPr marL="0" indent="0" algn="ctr">
              <a:buNone/>
              <a:defRPr sz="1800" cap="all" spc="100" baseline="0">
                <a:solidFill>
                  <a:schemeClr val="accent5">
                    <a:lumMod val="50000"/>
                  </a:schemeClr>
                </a:solidFill>
                <a:latin typeface="+mj-lt"/>
              </a:defRPr>
            </a:lvl1pPr>
          </a:lstStyle>
          <a:p>
            <a:pPr lvl="0"/>
            <a:r>
              <a:rPr lang="en-US" dirty="0"/>
              <a:t>Add year</a:t>
            </a:r>
          </a:p>
        </p:txBody>
      </p:sp>
      <p:sp>
        <p:nvSpPr>
          <p:cNvPr id="52" name="Text Placeholder 14">
            <a:extLst>
              <a:ext uri="{FF2B5EF4-FFF2-40B4-BE49-F238E27FC236}">
                <a16:creationId xmlns:a16="http://schemas.microsoft.com/office/drawing/2014/main" id="{E3E7422E-C8DE-4304-BC2C-D7A9200338B2}"/>
              </a:ext>
            </a:extLst>
          </p:cNvPr>
          <p:cNvSpPr>
            <a:spLocks noGrp="1"/>
          </p:cNvSpPr>
          <p:nvPr>
            <p:ph type="body" sz="quarter" idx="42" hasCustomPrompt="1"/>
          </p:nvPr>
        </p:nvSpPr>
        <p:spPr>
          <a:xfrm>
            <a:off x="696804" y="4449901"/>
            <a:ext cx="1021001" cy="501726"/>
          </a:xfrm>
          <a:prstGeom prst="rect">
            <a:avLst/>
          </a:prstGeom>
        </p:spPr>
        <p:txBody>
          <a:bodyPr anchor="ctr"/>
          <a:lstStyle>
            <a:lvl1pPr marL="0" indent="0" algn="ctr">
              <a:buNone/>
              <a:defRPr sz="1800" cap="all" spc="100" baseline="0">
                <a:solidFill>
                  <a:schemeClr val="accent5">
                    <a:lumMod val="50000"/>
                  </a:schemeClr>
                </a:solidFill>
                <a:latin typeface="+mj-lt"/>
              </a:defRPr>
            </a:lvl1pPr>
          </a:lstStyle>
          <a:p>
            <a:pPr lvl="0"/>
            <a:r>
              <a:rPr lang="en-US" dirty="0"/>
              <a:t>Add year</a:t>
            </a:r>
          </a:p>
        </p:txBody>
      </p:sp>
      <p:sp>
        <p:nvSpPr>
          <p:cNvPr id="53" name="Text Placeholder 14">
            <a:extLst>
              <a:ext uri="{FF2B5EF4-FFF2-40B4-BE49-F238E27FC236}">
                <a16:creationId xmlns:a16="http://schemas.microsoft.com/office/drawing/2014/main" id="{E5B67A4A-03EA-4C59-B052-C3AC86249195}"/>
              </a:ext>
            </a:extLst>
          </p:cNvPr>
          <p:cNvSpPr>
            <a:spLocks noGrp="1"/>
          </p:cNvSpPr>
          <p:nvPr>
            <p:ph type="body" sz="quarter" idx="43" hasCustomPrompt="1"/>
          </p:nvPr>
        </p:nvSpPr>
        <p:spPr>
          <a:xfrm>
            <a:off x="2029367" y="205831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a:t>Click to add text</a:t>
            </a:r>
          </a:p>
        </p:txBody>
      </p:sp>
      <p:sp>
        <p:nvSpPr>
          <p:cNvPr id="54" name="Text Placeholder 14">
            <a:extLst>
              <a:ext uri="{FF2B5EF4-FFF2-40B4-BE49-F238E27FC236}">
                <a16:creationId xmlns:a16="http://schemas.microsoft.com/office/drawing/2014/main" id="{386D9727-6EAF-44BD-B5BB-FF9FB2E38F27}"/>
              </a:ext>
            </a:extLst>
          </p:cNvPr>
          <p:cNvSpPr>
            <a:spLocks noGrp="1"/>
          </p:cNvSpPr>
          <p:nvPr>
            <p:ph type="body" sz="quarter" idx="44" hasCustomPrompt="1"/>
          </p:nvPr>
        </p:nvSpPr>
        <p:spPr>
          <a:xfrm>
            <a:off x="4397612" y="205831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a:t>Click to add text</a:t>
            </a:r>
          </a:p>
        </p:txBody>
      </p:sp>
      <p:sp>
        <p:nvSpPr>
          <p:cNvPr id="55" name="Text Placeholder 14">
            <a:extLst>
              <a:ext uri="{FF2B5EF4-FFF2-40B4-BE49-F238E27FC236}">
                <a16:creationId xmlns:a16="http://schemas.microsoft.com/office/drawing/2014/main" id="{8ED3541C-CC4E-4C36-9758-9D66DDE2BA3D}"/>
              </a:ext>
            </a:extLst>
          </p:cNvPr>
          <p:cNvSpPr>
            <a:spLocks noGrp="1"/>
          </p:cNvSpPr>
          <p:nvPr>
            <p:ph type="body" sz="quarter" idx="45" hasCustomPrompt="1"/>
          </p:nvPr>
        </p:nvSpPr>
        <p:spPr>
          <a:xfrm>
            <a:off x="8344687" y="205831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a:t>Click to add text</a:t>
            </a:r>
          </a:p>
        </p:txBody>
      </p:sp>
      <p:sp>
        <p:nvSpPr>
          <p:cNvPr id="56" name="Text Placeholder 14">
            <a:extLst>
              <a:ext uri="{FF2B5EF4-FFF2-40B4-BE49-F238E27FC236}">
                <a16:creationId xmlns:a16="http://schemas.microsoft.com/office/drawing/2014/main" id="{5C4B9123-0034-44EB-AE51-BE0E95C36F9D}"/>
              </a:ext>
            </a:extLst>
          </p:cNvPr>
          <p:cNvSpPr>
            <a:spLocks noGrp="1"/>
          </p:cNvSpPr>
          <p:nvPr>
            <p:ph type="body" sz="quarter" idx="46" hasCustomPrompt="1"/>
          </p:nvPr>
        </p:nvSpPr>
        <p:spPr>
          <a:xfrm>
            <a:off x="2029367" y="400313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a:t>Click to add text</a:t>
            </a:r>
          </a:p>
        </p:txBody>
      </p:sp>
      <p:sp>
        <p:nvSpPr>
          <p:cNvPr id="57" name="Text Placeholder 14">
            <a:extLst>
              <a:ext uri="{FF2B5EF4-FFF2-40B4-BE49-F238E27FC236}">
                <a16:creationId xmlns:a16="http://schemas.microsoft.com/office/drawing/2014/main" id="{F6EBC080-B92D-4FC1-91BB-CBB73125903E}"/>
              </a:ext>
            </a:extLst>
          </p:cNvPr>
          <p:cNvSpPr>
            <a:spLocks noGrp="1"/>
          </p:cNvSpPr>
          <p:nvPr>
            <p:ph type="body" sz="quarter" idx="47" hasCustomPrompt="1"/>
          </p:nvPr>
        </p:nvSpPr>
        <p:spPr>
          <a:xfrm>
            <a:off x="5976442" y="4003137"/>
            <a:ext cx="1440088" cy="408780"/>
          </a:xfrm>
          <a:prstGeom prst="rect">
            <a:avLst/>
          </a:prstGeom>
        </p:spPr>
        <p:txBody>
          <a:bodyPr anchor="b"/>
          <a:lstStyle>
            <a:lvl1pPr marL="0" indent="0" algn="ctr">
              <a:lnSpc>
                <a:spcPct val="100000"/>
              </a:lnSpc>
              <a:spcBef>
                <a:spcPts val="0"/>
              </a:spcBef>
              <a:buNone/>
              <a:defRPr sz="1400" b="1" cap="none" spc="100" baseline="0">
                <a:solidFill>
                  <a:schemeClr val="accent3">
                    <a:lumMod val="50000"/>
                  </a:schemeClr>
                </a:solidFill>
                <a:latin typeface="+mn-lt"/>
              </a:defRPr>
            </a:lvl1pPr>
          </a:lstStyle>
          <a:p>
            <a:pPr lvl="0"/>
            <a:r>
              <a:rPr lang="en-US"/>
              <a:t>Click to add text</a:t>
            </a:r>
          </a:p>
        </p:txBody>
      </p:sp>
      <p:sp>
        <p:nvSpPr>
          <p:cNvPr id="58" name="Text Placeholder 14">
            <a:extLst>
              <a:ext uri="{FF2B5EF4-FFF2-40B4-BE49-F238E27FC236}">
                <a16:creationId xmlns:a16="http://schemas.microsoft.com/office/drawing/2014/main" id="{45A0B38A-6949-43DC-8059-9B50415B16B7}"/>
              </a:ext>
            </a:extLst>
          </p:cNvPr>
          <p:cNvSpPr>
            <a:spLocks noGrp="1"/>
          </p:cNvSpPr>
          <p:nvPr>
            <p:ph type="body" sz="quarter" idx="48" hasCustomPrompt="1"/>
          </p:nvPr>
        </p:nvSpPr>
        <p:spPr>
          <a:xfrm>
            <a:off x="9923517" y="400313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a:t>Click to add text</a:t>
            </a:r>
          </a:p>
        </p:txBody>
      </p:sp>
    </p:spTree>
    <p:extLst>
      <p:ext uri="{BB962C8B-B14F-4D97-AF65-F5344CB8AC3E}">
        <p14:creationId xmlns:p14="http://schemas.microsoft.com/office/powerpoint/2010/main" val="1384239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ncials">
    <p:bg>
      <p:bgPr>
        <a:solidFill>
          <a:schemeClr val="accent1"/>
        </a:solidFill>
        <a:effectLst/>
      </p:bgPr>
    </p:bg>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216878F0-817D-4F26-8B43-746016119A3F}"/>
              </a:ext>
            </a:extLst>
          </p:cNvPr>
          <p:cNvSpPr>
            <a:spLocks noGrp="1"/>
          </p:cNvSpPr>
          <p:nvPr>
            <p:ph type="pic" sz="quarter" idx="13" hasCustomPrompt="1"/>
          </p:nvPr>
        </p:nvSpPr>
        <p:spPr>
          <a:xfrm>
            <a:off x="-1" y="0"/>
            <a:ext cx="4661647" cy="6858000"/>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3" name="Date Placeholder 2">
            <a:extLst>
              <a:ext uri="{FF2B5EF4-FFF2-40B4-BE49-F238E27FC236}">
                <a16:creationId xmlns:a16="http://schemas.microsoft.com/office/drawing/2014/main" id="{B0B4271A-ED63-46FF-9282-ECA9140CB04C}"/>
              </a:ext>
            </a:extLst>
          </p:cNvPr>
          <p:cNvSpPr>
            <a:spLocks noGrp="1"/>
          </p:cNvSpPr>
          <p:nvPr>
            <p:ph type="dt" sz="half" idx="10"/>
          </p:nvPr>
        </p:nvSpPr>
        <p:spPr/>
        <p:txBody>
          <a:bodyPr/>
          <a:lstStyle>
            <a:lvl1pPr>
              <a:defRPr>
                <a:solidFill>
                  <a:schemeClr val="bg1">
                    <a:lumMod val="95000"/>
                  </a:schemeClr>
                </a:solidFill>
              </a:defRPr>
            </a:lvl1pPr>
          </a:lstStyle>
          <a:p>
            <a:r>
              <a:rPr lang="en-US" dirty="0"/>
              <a:t>8/03/20XX</a:t>
            </a:r>
          </a:p>
        </p:txBody>
      </p:sp>
      <p:sp>
        <p:nvSpPr>
          <p:cNvPr id="4" name="Footer Placeholder 3">
            <a:extLst>
              <a:ext uri="{FF2B5EF4-FFF2-40B4-BE49-F238E27FC236}">
                <a16:creationId xmlns:a16="http://schemas.microsoft.com/office/drawing/2014/main" id="{53F05D42-821E-4E1A-ACD8-5D4B39CFC481}"/>
              </a:ext>
            </a:extLst>
          </p:cNvPr>
          <p:cNvSpPr>
            <a:spLocks noGrp="1"/>
          </p:cNvSpPr>
          <p:nvPr>
            <p:ph type="ftr" sz="quarter" idx="11"/>
          </p:nvPr>
        </p:nvSpPr>
        <p:spPr/>
        <p:txBody>
          <a:bodyPr/>
          <a:lstStyle>
            <a:lvl1pPr>
              <a:defRPr>
                <a:solidFill>
                  <a:schemeClr val="accent3"/>
                </a:solidFill>
              </a:defRPr>
            </a:lvl1pPr>
          </a:lstStyle>
          <a:p>
            <a:r>
              <a:rPr lang="en-US" dirty="0"/>
              <a:t>PITCH DECK</a:t>
            </a:r>
          </a:p>
        </p:txBody>
      </p:sp>
      <p:sp>
        <p:nvSpPr>
          <p:cNvPr id="5" name="Slide Number Placeholder 4">
            <a:extLst>
              <a:ext uri="{FF2B5EF4-FFF2-40B4-BE49-F238E27FC236}">
                <a16:creationId xmlns:a16="http://schemas.microsoft.com/office/drawing/2014/main" id="{E2A47555-EEE6-41B1-9AA5-E70CA2B604D2}"/>
              </a:ext>
            </a:extLst>
          </p:cNvPr>
          <p:cNvSpPr>
            <a:spLocks noGrp="1"/>
          </p:cNvSpPr>
          <p:nvPr>
            <p:ph type="sldNum" sz="quarter" idx="12"/>
          </p:nvPr>
        </p:nvSpPr>
        <p:spPr/>
        <p:txBody>
          <a:bodyPr/>
          <a:lstStyle>
            <a:lvl1pPr>
              <a:defRPr>
                <a:solidFill>
                  <a:schemeClr val="accent3"/>
                </a:solidFill>
              </a:defRPr>
            </a:lvl1pPr>
          </a:lstStyle>
          <a:p>
            <a:fld id="{4F6357DA-28E9-40D3-918C-4D14E8263D81}" type="slidenum">
              <a:rPr lang="en-US" smtClean="0"/>
              <a:pPr/>
              <a:t>‹#›</a:t>
            </a:fld>
            <a:endParaRPr lang="en-US" dirty="0"/>
          </a:p>
        </p:txBody>
      </p:sp>
      <p:sp>
        <p:nvSpPr>
          <p:cNvPr id="6" name="Title 1">
            <a:extLst>
              <a:ext uri="{FF2B5EF4-FFF2-40B4-BE49-F238E27FC236}">
                <a16:creationId xmlns:a16="http://schemas.microsoft.com/office/drawing/2014/main" id="{88D863BC-52D6-4182-94E2-EA35621A8A6D}"/>
              </a:ext>
            </a:extLst>
          </p:cNvPr>
          <p:cNvSpPr>
            <a:spLocks noGrp="1"/>
          </p:cNvSpPr>
          <p:nvPr>
            <p:ph type="ctrTitle" hasCustomPrompt="1"/>
          </p:nvPr>
        </p:nvSpPr>
        <p:spPr>
          <a:xfrm>
            <a:off x="5360889" y="729426"/>
            <a:ext cx="5903262" cy="635397"/>
          </a:xfrm>
          <a:prstGeom prst="rect">
            <a:avLst/>
          </a:prstGeom>
        </p:spPr>
        <p:txBody>
          <a:bodyPr anchor="ctr"/>
          <a:lstStyle>
            <a:lvl1pPr algn="l">
              <a:defRPr sz="2200" cap="all" spc="200" baseline="0">
                <a:solidFill>
                  <a:schemeClr val="bg1">
                    <a:lumMod val="95000"/>
                  </a:schemeClr>
                </a:solidFill>
                <a:latin typeface="+mj-lt"/>
              </a:defRPr>
            </a:lvl1pPr>
          </a:lstStyle>
          <a:p>
            <a:r>
              <a:rPr lang="en-US" dirty="0"/>
              <a:t>Click to add title</a:t>
            </a:r>
          </a:p>
        </p:txBody>
      </p:sp>
      <p:sp>
        <p:nvSpPr>
          <p:cNvPr id="7" name="Content Placeholder 6">
            <a:extLst>
              <a:ext uri="{FF2B5EF4-FFF2-40B4-BE49-F238E27FC236}">
                <a16:creationId xmlns:a16="http://schemas.microsoft.com/office/drawing/2014/main" id="{4F792BF5-C216-472F-93C8-9E12D88E6BB7}"/>
              </a:ext>
            </a:extLst>
          </p:cNvPr>
          <p:cNvSpPr>
            <a:spLocks noGrp="1"/>
          </p:cNvSpPr>
          <p:nvPr>
            <p:ph sz="quarter" idx="14"/>
          </p:nvPr>
        </p:nvSpPr>
        <p:spPr>
          <a:xfrm>
            <a:off x="5360988" y="1625600"/>
            <a:ext cx="5903912" cy="4429125"/>
          </a:xfrm>
          <a:prstGeom prst="rect">
            <a:avLst/>
          </a:prstGeom>
        </p:spPr>
        <p:txBody>
          <a:bodyPr/>
          <a:lstStyle>
            <a:lvl1pPr>
              <a:defRPr>
                <a:solidFill>
                  <a:schemeClr val="bg1">
                    <a:lumMod val="95000"/>
                  </a:schemeClr>
                </a:solidFill>
              </a:defRPr>
            </a:lvl1pPr>
            <a:lvl2pPr>
              <a:defRPr>
                <a:solidFill>
                  <a:schemeClr val="bg1">
                    <a:lumMod val="95000"/>
                  </a:schemeClr>
                </a:solidFill>
              </a:defRPr>
            </a:lvl2pPr>
            <a:lvl3pPr>
              <a:defRPr>
                <a:solidFill>
                  <a:schemeClr val="bg1">
                    <a:lumMod val="95000"/>
                  </a:schemeClr>
                </a:solidFill>
              </a:defRPr>
            </a:lvl3pPr>
            <a:lvl4pPr>
              <a:defRPr>
                <a:solidFill>
                  <a:schemeClr val="bg1">
                    <a:lumMod val="95000"/>
                  </a:schemeClr>
                </a:solidFill>
              </a:defRPr>
            </a:lvl4pPr>
            <a:lvl5pPr>
              <a:defRPr>
                <a:solidFill>
                  <a:schemeClr val="bg1">
                    <a:lumMod val="9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0576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eet Our Team 4-Up">
    <p:bg>
      <p:bgPr>
        <a:solidFill>
          <a:schemeClr val="bg1">
            <a:lumMod val="50000"/>
          </a:schemeClr>
        </a:solidFill>
        <a:effectLst/>
      </p:bgPr>
    </p:bg>
    <p:spTree>
      <p:nvGrpSpPr>
        <p:cNvPr id="1" name=""/>
        <p:cNvGrpSpPr/>
        <p:nvPr/>
      </p:nvGrpSpPr>
      <p:grpSpPr>
        <a:xfrm>
          <a:off x="0" y="0"/>
          <a:ext cx="0" cy="0"/>
          <a:chOff x="0" y="0"/>
          <a:chExt cx="0" cy="0"/>
        </a:xfrm>
      </p:grpSpPr>
      <p:sp>
        <p:nvSpPr>
          <p:cNvPr id="21" name="Text Placeholder 4">
            <a:extLst>
              <a:ext uri="{FF2B5EF4-FFF2-40B4-BE49-F238E27FC236}">
                <a16:creationId xmlns:a16="http://schemas.microsoft.com/office/drawing/2014/main" id="{71C49FEB-B8EF-4D85-AF1E-FF1A08DED40F}"/>
              </a:ext>
            </a:extLst>
          </p:cNvPr>
          <p:cNvSpPr>
            <a:spLocks noGrp="1"/>
          </p:cNvSpPr>
          <p:nvPr>
            <p:ph type="body" sz="quarter" idx="29" hasCustomPrompt="1"/>
          </p:nvPr>
        </p:nvSpPr>
        <p:spPr>
          <a:xfrm>
            <a:off x="1" y="1"/>
            <a:ext cx="12192000" cy="2514600"/>
          </a:xfrm>
          <a:prstGeom prst="rect">
            <a:avLst/>
          </a:prstGeom>
        </p:spPr>
        <p:txBody>
          <a:bodyPr/>
          <a:lstStyle>
            <a:lvl1pPr marL="0" indent="0" algn="r">
              <a:lnSpc>
                <a:spcPct val="35000"/>
              </a:lnSpc>
              <a:spcBef>
                <a:spcPts val="0"/>
              </a:spcBef>
              <a:buNone/>
              <a:defRPr sz="50000" baseline="0">
                <a:solidFill>
                  <a:schemeClr val="bg1">
                    <a:alpha val="5000"/>
                  </a:schemeClr>
                </a:solidFill>
                <a:latin typeface="Kunstler Script" panose="030304020206070D0D06" pitchFamily="66" charset="0"/>
              </a:defRPr>
            </a:lvl1pPr>
          </a:lstStyle>
          <a:p>
            <a:r>
              <a:rPr lang="en-US" dirty="0"/>
              <a:t>Team</a:t>
            </a:r>
          </a:p>
        </p:txBody>
      </p:sp>
      <p:sp>
        <p:nvSpPr>
          <p:cNvPr id="3" name="Date Placeholder 2">
            <a:extLst>
              <a:ext uri="{FF2B5EF4-FFF2-40B4-BE49-F238E27FC236}">
                <a16:creationId xmlns:a16="http://schemas.microsoft.com/office/drawing/2014/main" id="{2751E4D1-453A-486C-AC10-C420246031B9}"/>
              </a:ext>
            </a:extLst>
          </p:cNvPr>
          <p:cNvSpPr>
            <a:spLocks noGrp="1"/>
          </p:cNvSpPr>
          <p:nvPr>
            <p:ph type="dt" sz="half" idx="10"/>
          </p:nvPr>
        </p:nvSpPr>
        <p:spPr/>
        <p:txBody>
          <a:bodyPr/>
          <a:lstStyle>
            <a:lvl1pPr>
              <a:defRPr>
                <a:solidFill>
                  <a:schemeClr val="bg1"/>
                </a:solidFill>
              </a:defRPr>
            </a:lvl1pPr>
          </a:lstStyle>
          <a:p>
            <a:r>
              <a:rPr lang="en-US" dirty="0"/>
              <a:t>8/03/20XX</a:t>
            </a:r>
          </a:p>
        </p:txBody>
      </p:sp>
      <p:sp>
        <p:nvSpPr>
          <p:cNvPr id="4" name="Footer Placeholder 3">
            <a:extLst>
              <a:ext uri="{FF2B5EF4-FFF2-40B4-BE49-F238E27FC236}">
                <a16:creationId xmlns:a16="http://schemas.microsoft.com/office/drawing/2014/main" id="{0BD6862B-8836-4F15-B05B-24B5EFFD7650}"/>
              </a:ext>
            </a:extLst>
          </p:cNvPr>
          <p:cNvSpPr>
            <a:spLocks noGrp="1"/>
          </p:cNvSpPr>
          <p:nvPr>
            <p:ph type="ftr" sz="quarter" idx="11"/>
          </p:nvPr>
        </p:nvSpPr>
        <p:spPr/>
        <p:txBody>
          <a:bodyPr/>
          <a:lstStyle>
            <a:lvl1pPr>
              <a:defRPr>
                <a:solidFill>
                  <a:schemeClr val="bg1"/>
                </a:solidFill>
              </a:defRPr>
            </a:lvl1pPr>
          </a:lstStyle>
          <a:p>
            <a:r>
              <a:rPr lang="en-US" dirty="0"/>
              <a:t>PITCH DECK</a:t>
            </a:r>
          </a:p>
        </p:txBody>
      </p:sp>
      <p:sp>
        <p:nvSpPr>
          <p:cNvPr id="5" name="Slide Number Placeholder 4">
            <a:extLst>
              <a:ext uri="{FF2B5EF4-FFF2-40B4-BE49-F238E27FC236}">
                <a16:creationId xmlns:a16="http://schemas.microsoft.com/office/drawing/2014/main" id="{E7F95F47-BBF4-4271-B6F5-E9C3507ADD58}"/>
              </a:ext>
            </a:extLst>
          </p:cNvPr>
          <p:cNvSpPr>
            <a:spLocks noGrp="1"/>
          </p:cNvSpPr>
          <p:nvPr>
            <p:ph type="sldNum" sz="quarter" idx="12"/>
          </p:nvPr>
        </p:nvSpPr>
        <p:spPr/>
        <p:txBody>
          <a:bodyPr/>
          <a:lstStyle>
            <a:lvl1pPr>
              <a:defRPr>
                <a:solidFill>
                  <a:schemeClr val="bg1"/>
                </a:solidFill>
              </a:defRPr>
            </a:lvl1pPr>
          </a:lstStyle>
          <a:p>
            <a:fld id="{4F6357DA-28E9-40D3-918C-4D14E8263D81}" type="slidenum">
              <a:rPr lang="en-US" smtClean="0"/>
              <a:pPr/>
              <a:t>‹#›</a:t>
            </a:fld>
            <a:endParaRPr lang="en-US" dirty="0"/>
          </a:p>
        </p:txBody>
      </p:sp>
      <p:sp>
        <p:nvSpPr>
          <p:cNvPr id="6" name="Title 1">
            <a:extLst>
              <a:ext uri="{FF2B5EF4-FFF2-40B4-BE49-F238E27FC236}">
                <a16:creationId xmlns:a16="http://schemas.microsoft.com/office/drawing/2014/main" id="{B06E153E-70D2-4FA6-AE08-1FF540897371}"/>
              </a:ext>
            </a:extLst>
          </p:cNvPr>
          <p:cNvSpPr>
            <a:spLocks noGrp="1"/>
          </p:cNvSpPr>
          <p:nvPr>
            <p:ph type="ctrTitle" hasCustomPrompt="1"/>
          </p:nvPr>
        </p:nvSpPr>
        <p:spPr>
          <a:xfrm>
            <a:off x="2933903" y="1655011"/>
            <a:ext cx="6324194" cy="639955"/>
          </a:xfrm>
          <a:prstGeom prst="rect">
            <a:avLst/>
          </a:prstGeom>
        </p:spPr>
        <p:txBody>
          <a:bodyPr anchor="ctr"/>
          <a:lstStyle>
            <a:lvl1pPr algn="ctr">
              <a:defRPr sz="2200" cap="all" spc="200" baseline="0">
                <a:solidFill>
                  <a:schemeClr val="bg1"/>
                </a:solidFill>
                <a:latin typeface="+mj-lt"/>
              </a:defRPr>
            </a:lvl1pPr>
          </a:lstStyle>
          <a:p>
            <a:r>
              <a:rPr lang="en-US"/>
              <a:t>Click to add title</a:t>
            </a:r>
          </a:p>
        </p:txBody>
      </p:sp>
      <p:sp>
        <p:nvSpPr>
          <p:cNvPr id="9" name="Picture Placeholder 9">
            <a:extLst>
              <a:ext uri="{FF2B5EF4-FFF2-40B4-BE49-F238E27FC236}">
                <a16:creationId xmlns:a16="http://schemas.microsoft.com/office/drawing/2014/main" id="{DC04EBE4-2F20-469F-8A53-9BEC2E378220}"/>
              </a:ext>
            </a:extLst>
          </p:cNvPr>
          <p:cNvSpPr>
            <a:spLocks noGrp="1"/>
          </p:cNvSpPr>
          <p:nvPr>
            <p:ph type="pic" sz="quarter" idx="14" hasCustomPrompt="1"/>
          </p:nvPr>
        </p:nvSpPr>
        <p:spPr>
          <a:xfrm>
            <a:off x="1644345" y="2757949"/>
            <a:ext cx="1451493" cy="1462225"/>
          </a:xfrm>
          <a:prstGeom prst="ellipse">
            <a:avLst/>
          </a:prstGeom>
        </p:spPr>
        <p:txBody>
          <a:bodyPr/>
          <a:lstStyle>
            <a:lvl1pPr marL="0" indent="0" algn="ctr">
              <a:buNone/>
              <a:defRPr>
                <a:solidFill>
                  <a:schemeClr val="bg1"/>
                </a:solidFill>
              </a:defRPr>
            </a:lvl1pPr>
          </a:lstStyle>
          <a:p>
            <a:r>
              <a:rPr lang="en-US" dirty="0"/>
              <a:t>Click to add photo</a:t>
            </a:r>
          </a:p>
        </p:txBody>
      </p:sp>
      <p:sp>
        <p:nvSpPr>
          <p:cNvPr id="10" name="Text Placeholder 10">
            <a:extLst>
              <a:ext uri="{FF2B5EF4-FFF2-40B4-BE49-F238E27FC236}">
                <a16:creationId xmlns:a16="http://schemas.microsoft.com/office/drawing/2014/main" id="{B4BA6AEB-B1AF-4446-A7B4-97B679BC9309}"/>
              </a:ext>
            </a:extLst>
          </p:cNvPr>
          <p:cNvSpPr>
            <a:spLocks noGrp="1"/>
          </p:cNvSpPr>
          <p:nvPr>
            <p:ph type="body" sz="quarter" idx="18" hasCustomPrompt="1"/>
          </p:nvPr>
        </p:nvSpPr>
        <p:spPr>
          <a:xfrm>
            <a:off x="1204655" y="4463647"/>
            <a:ext cx="2330873" cy="442298"/>
          </a:xfrm>
          <a:prstGeom prst="rect">
            <a:avLst/>
          </a:prstGeom>
        </p:spPr>
        <p:txBody>
          <a:bodyPr anchor="ctr"/>
          <a:lstStyle>
            <a:lvl1pPr marL="0" indent="0" algn="ctr">
              <a:buNone/>
              <a:defRPr sz="1200" cap="all" spc="100" baseline="0">
                <a:solidFill>
                  <a:schemeClr val="bg1"/>
                </a:solidFill>
                <a:latin typeface="+mj-lt"/>
              </a:defRPr>
            </a:lvl1pPr>
          </a:lstStyle>
          <a:p>
            <a:pPr lvl="0"/>
            <a:r>
              <a:rPr lang="en-US"/>
              <a:t>Add name</a:t>
            </a:r>
          </a:p>
        </p:txBody>
      </p:sp>
      <p:sp>
        <p:nvSpPr>
          <p:cNvPr id="11" name="Text Placeholder 10">
            <a:extLst>
              <a:ext uri="{FF2B5EF4-FFF2-40B4-BE49-F238E27FC236}">
                <a16:creationId xmlns:a16="http://schemas.microsoft.com/office/drawing/2014/main" id="{A3462D3F-0728-4C38-B170-389153ED5A5F}"/>
              </a:ext>
            </a:extLst>
          </p:cNvPr>
          <p:cNvSpPr>
            <a:spLocks noGrp="1"/>
          </p:cNvSpPr>
          <p:nvPr>
            <p:ph type="body" sz="quarter" idx="19" hasCustomPrompt="1"/>
          </p:nvPr>
        </p:nvSpPr>
        <p:spPr>
          <a:xfrm>
            <a:off x="1204655" y="4779469"/>
            <a:ext cx="2330873" cy="442298"/>
          </a:xfrm>
          <a:prstGeom prst="rect">
            <a:avLst/>
          </a:prstGeom>
        </p:spPr>
        <p:txBody>
          <a:bodyPr anchor="t"/>
          <a:lstStyle>
            <a:lvl1pPr marL="0" indent="0" algn="ctr">
              <a:buNone/>
              <a:defRPr sz="1100" cap="none" spc="100" baseline="0">
                <a:solidFill>
                  <a:schemeClr val="bg1"/>
                </a:solidFill>
                <a:latin typeface="+mn-lt"/>
              </a:defRPr>
            </a:lvl1pPr>
          </a:lstStyle>
          <a:p>
            <a:pPr lvl="0"/>
            <a:r>
              <a:rPr lang="en-US"/>
              <a:t>Add title</a:t>
            </a:r>
          </a:p>
        </p:txBody>
      </p:sp>
      <p:sp>
        <p:nvSpPr>
          <p:cNvPr id="12" name="Picture Placeholder 9">
            <a:extLst>
              <a:ext uri="{FF2B5EF4-FFF2-40B4-BE49-F238E27FC236}">
                <a16:creationId xmlns:a16="http://schemas.microsoft.com/office/drawing/2014/main" id="{3E3EC61F-D3A5-4658-8BA3-A91338AF2FAF}"/>
              </a:ext>
            </a:extLst>
          </p:cNvPr>
          <p:cNvSpPr>
            <a:spLocks noGrp="1"/>
          </p:cNvSpPr>
          <p:nvPr>
            <p:ph type="pic" sz="quarter" idx="20" hasCustomPrompt="1"/>
          </p:nvPr>
        </p:nvSpPr>
        <p:spPr>
          <a:xfrm>
            <a:off x="4133091" y="2757949"/>
            <a:ext cx="1451493" cy="1462225"/>
          </a:xfrm>
          <a:prstGeom prst="ellipse">
            <a:avLst/>
          </a:prstGeom>
        </p:spPr>
        <p:txBody>
          <a:bodyPr/>
          <a:lstStyle>
            <a:lvl1pPr marL="0" indent="0" algn="ctr">
              <a:buNone/>
              <a:defRPr>
                <a:solidFill>
                  <a:schemeClr val="bg1"/>
                </a:solidFill>
              </a:defRPr>
            </a:lvl1pPr>
          </a:lstStyle>
          <a:p>
            <a:r>
              <a:rPr lang="en-US" dirty="0"/>
              <a:t>Click to add photo</a:t>
            </a:r>
          </a:p>
        </p:txBody>
      </p:sp>
      <p:sp>
        <p:nvSpPr>
          <p:cNvPr id="13" name="Picture Placeholder 9">
            <a:extLst>
              <a:ext uri="{FF2B5EF4-FFF2-40B4-BE49-F238E27FC236}">
                <a16:creationId xmlns:a16="http://schemas.microsoft.com/office/drawing/2014/main" id="{CDB9F756-6446-412A-9650-AAB15FCA3623}"/>
              </a:ext>
            </a:extLst>
          </p:cNvPr>
          <p:cNvSpPr>
            <a:spLocks noGrp="1"/>
          </p:cNvSpPr>
          <p:nvPr>
            <p:ph type="pic" sz="quarter" idx="21" hasCustomPrompt="1"/>
          </p:nvPr>
        </p:nvSpPr>
        <p:spPr>
          <a:xfrm>
            <a:off x="6621836" y="2757949"/>
            <a:ext cx="1451493" cy="1462225"/>
          </a:xfrm>
          <a:prstGeom prst="ellipse">
            <a:avLst/>
          </a:prstGeom>
        </p:spPr>
        <p:txBody>
          <a:bodyPr/>
          <a:lstStyle>
            <a:lvl1pPr marL="0" indent="0" algn="ctr">
              <a:buNone/>
              <a:defRPr>
                <a:solidFill>
                  <a:schemeClr val="bg1"/>
                </a:solidFill>
              </a:defRPr>
            </a:lvl1pPr>
          </a:lstStyle>
          <a:p>
            <a:r>
              <a:rPr lang="en-US" dirty="0"/>
              <a:t>Click to add photo</a:t>
            </a:r>
          </a:p>
        </p:txBody>
      </p:sp>
      <p:sp>
        <p:nvSpPr>
          <p:cNvPr id="14" name="Picture Placeholder 9">
            <a:extLst>
              <a:ext uri="{FF2B5EF4-FFF2-40B4-BE49-F238E27FC236}">
                <a16:creationId xmlns:a16="http://schemas.microsoft.com/office/drawing/2014/main" id="{382166CD-0B9A-4F3F-9C64-C140FABE85C7}"/>
              </a:ext>
            </a:extLst>
          </p:cNvPr>
          <p:cNvSpPr>
            <a:spLocks noGrp="1"/>
          </p:cNvSpPr>
          <p:nvPr>
            <p:ph type="pic" sz="quarter" idx="22" hasCustomPrompt="1"/>
          </p:nvPr>
        </p:nvSpPr>
        <p:spPr>
          <a:xfrm>
            <a:off x="9110582" y="2757949"/>
            <a:ext cx="1451493" cy="1462225"/>
          </a:xfrm>
          <a:prstGeom prst="ellipse">
            <a:avLst/>
          </a:prstGeom>
        </p:spPr>
        <p:txBody>
          <a:bodyPr/>
          <a:lstStyle>
            <a:lvl1pPr marL="0" indent="0" algn="ctr">
              <a:buNone/>
              <a:defRPr>
                <a:solidFill>
                  <a:schemeClr val="bg1"/>
                </a:solidFill>
              </a:defRPr>
            </a:lvl1pPr>
          </a:lstStyle>
          <a:p>
            <a:r>
              <a:rPr lang="en-US" dirty="0"/>
              <a:t>Click to add photo</a:t>
            </a:r>
          </a:p>
        </p:txBody>
      </p:sp>
      <p:sp>
        <p:nvSpPr>
          <p:cNvPr id="15" name="Text Placeholder 10">
            <a:extLst>
              <a:ext uri="{FF2B5EF4-FFF2-40B4-BE49-F238E27FC236}">
                <a16:creationId xmlns:a16="http://schemas.microsoft.com/office/drawing/2014/main" id="{40DF12CD-BCB4-467F-B7E3-499EC97EFEB6}"/>
              </a:ext>
            </a:extLst>
          </p:cNvPr>
          <p:cNvSpPr>
            <a:spLocks noGrp="1"/>
          </p:cNvSpPr>
          <p:nvPr>
            <p:ph type="body" sz="quarter" idx="23" hasCustomPrompt="1"/>
          </p:nvPr>
        </p:nvSpPr>
        <p:spPr>
          <a:xfrm>
            <a:off x="3693400" y="4463647"/>
            <a:ext cx="2330874" cy="442298"/>
          </a:xfrm>
          <a:prstGeom prst="rect">
            <a:avLst/>
          </a:prstGeom>
        </p:spPr>
        <p:txBody>
          <a:bodyPr anchor="ctr"/>
          <a:lstStyle>
            <a:lvl1pPr marL="0" indent="0" algn="ctr">
              <a:buNone/>
              <a:defRPr sz="1200" cap="all" spc="100" baseline="0">
                <a:solidFill>
                  <a:schemeClr val="bg1"/>
                </a:solidFill>
                <a:latin typeface="+mj-lt"/>
              </a:defRPr>
            </a:lvl1pPr>
          </a:lstStyle>
          <a:p>
            <a:pPr lvl="0"/>
            <a:r>
              <a:rPr lang="en-US"/>
              <a:t>Add name</a:t>
            </a:r>
          </a:p>
        </p:txBody>
      </p:sp>
      <p:sp>
        <p:nvSpPr>
          <p:cNvPr id="16" name="Text Placeholder 10">
            <a:extLst>
              <a:ext uri="{FF2B5EF4-FFF2-40B4-BE49-F238E27FC236}">
                <a16:creationId xmlns:a16="http://schemas.microsoft.com/office/drawing/2014/main" id="{5A467C8A-05E4-4C98-85BA-9199B1C1E1D8}"/>
              </a:ext>
            </a:extLst>
          </p:cNvPr>
          <p:cNvSpPr>
            <a:spLocks noGrp="1"/>
          </p:cNvSpPr>
          <p:nvPr>
            <p:ph type="body" sz="quarter" idx="24" hasCustomPrompt="1"/>
          </p:nvPr>
        </p:nvSpPr>
        <p:spPr>
          <a:xfrm>
            <a:off x="3693400" y="4779469"/>
            <a:ext cx="2330874" cy="442298"/>
          </a:xfrm>
          <a:prstGeom prst="rect">
            <a:avLst/>
          </a:prstGeom>
        </p:spPr>
        <p:txBody>
          <a:bodyPr anchor="t"/>
          <a:lstStyle>
            <a:lvl1pPr marL="0" indent="0" algn="ctr">
              <a:buNone/>
              <a:defRPr sz="1100" cap="none" spc="100" baseline="0">
                <a:solidFill>
                  <a:schemeClr val="bg1"/>
                </a:solidFill>
                <a:latin typeface="+mn-lt"/>
              </a:defRPr>
            </a:lvl1pPr>
          </a:lstStyle>
          <a:p>
            <a:pPr lvl="0"/>
            <a:r>
              <a:rPr lang="en-US"/>
              <a:t>Add title</a:t>
            </a:r>
          </a:p>
        </p:txBody>
      </p:sp>
      <p:sp>
        <p:nvSpPr>
          <p:cNvPr id="17" name="Text Placeholder 10">
            <a:extLst>
              <a:ext uri="{FF2B5EF4-FFF2-40B4-BE49-F238E27FC236}">
                <a16:creationId xmlns:a16="http://schemas.microsoft.com/office/drawing/2014/main" id="{9058072E-F9B0-4371-960E-E67B496E3020}"/>
              </a:ext>
            </a:extLst>
          </p:cNvPr>
          <p:cNvSpPr>
            <a:spLocks noGrp="1"/>
          </p:cNvSpPr>
          <p:nvPr>
            <p:ph type="body" sz="quarter" idx="25" hasCustomPrompt="1"/>
          </p:nvPr>
        </p:nvSpPr>
        <p:spPr>
          <a:xfrm>
            <a:off x="6182145" y="4463647"/>
            <a:ext cx="2330875" cy="442298"/>
          </a:xfrm>
          <a:prstGeom prst="rect">
            <a:avLst/>
          </a:prstGeom>
        </p:spPr>
        <p:txBody>
          <a:bodyPr anchor="ctr"/>
          <a:lstStyle>
            <a:lvl1pPr marL="0" indent="0" algn="ctr">
              <a:buNone/>
              <a:defRPr sz="1200" cap="all" spc="100" baseline="0">
                <a:solidFill>
                  <a:schemeClr val="bg1"/>
                </a:solidFill>
                <a:latin typeface="+mj-lt"/>
              </a:defRPr>
            </a:lvl1pPr>
          </a:lstStyle>
          <a:p>
            <a:pPr lvl="0"/>
            <a:r>
              <a:rPr lang="en-US"/>
              <a:t>Add name</a:t>
            </a:r>
          </a:p>
        </p:txBody>
      </p:sp>
      <p:sp>
        <p:nvSpPr>
          <p:cNvPr id="18" name="Text Placeholder 10">
            <a:extLst>
              <a:ext uri="{FF2B5EF4-FFF2-40B4-BE49-F238E27FC236}">
                <a16:creationId xmlns:a16="http://schemas.microsoft.com/office/drawing/2014/main" id="{0A657816-CBF3-4FE7-86AD-21BF42DD1528}"/>
              </a:ext>
            </a:extLst>
          </p:cNvPr>
          <p:cNvSpPr>
            <a:spLocks noGrp="1"/>
          </p:cNvSpPr>
          <p:nvPr>
            <p:ph type="body" sz="quarter" idx="26" hasCustomPrompt="1"/>
          </p:nvPr>
        </p:nvSpPr>
        <p:spPr>
          <a:xfrm>
            <a:off x="6182145" y="4779469"/>
            <a:ext cx="2330875" cy="442298"/>
          </a:xfrm>
          <a:prstGeom prst="rect">
            <a:avLst/>
          </a:prstGeom>
        </p:spPr>
        <p:txBody>
          <a:bodyPr anchor="t"/>
          <a:lstStyle>
            <a:lvl1pPr marL="0" indent="0" algn="ctr">
              <a:buNone/>
              <a:defRPr sz="1100" cap="none" spc="100" baseline="0">
                <a:solidFill>
                  <a:schemeClr val="bg1"/>
                </a:solidFill>
                <a:latin typeface="+mn-lt"/>
              </a:defRPr>
            </a:lvl1pPr>
          </a:lstStyle>
          <a:p>
            <a:pPr lvl="0"/>
            <a:r>
              <a:rPr lang="en-US"/>
              <a:t>Add title</a:t>
            </a:r>
          </a:p>
        </p:txBody>
      </p:sp>
      <p:sp>
        <p:nvSpPr>
          <p:cNvPr id="19" name="Text Placeholder 10">
            <a:extLst>
              <a:ext uri="{FF2B5EF4-FFF2-40B4-BE49-F238E27FC236}">
                <a16:creationId xmlns:a16="http://schemas.microsoft.com/office/drawing/2014/main" id="{886C1499-EEAF-4BF5-99C2-BE435BED3F5B}"/>
              </a:ext>
            </a:extLst>
          </p:cNvPr>
          <p:cNvSpPr>
            <a:spLocks noGrp="1"/>
          </p:cNvSpPr>
          <p:nvPr>
            <p:ph type="body" sz="quarter" idx="27" hasCustomPrompt="1"/>
          </p:nvPr>
        </p:nvSpPr>
        <p:spPr>
          <a:xfrm>
            <a:off x="8670891" y="4463647"/>
            <a:ext cx="2330875" cy="442298"/>
          </a:xfrm>
          <a:prstGeom prst="rect">
            <a:avLst/>
          </a:prstGeom>
        </p:spPr>
        <p:txBody>
          <a:bodyPr anchor="ctr"/>
          <a:lstStyle>
            <a:lvl1pPr marL="0" indent="0" algn="ctr">
              <a:buNone/>
              <a:defRPr sz="1200" cap="all" spc="100" baseline="0">
                <a:solidFill>
                  <a:schemeClr val="bg1"/>
                </a:solidFill>
                <a:latin typeface="+mj-lt"/>
              </a:defRPr>
            </a:lvl1pPr>
          </a:lstStyle>
          <a:p>
            <a:pPr lvl="0"/>
            <a:r>
              <a:rPr lang="en-US"/>
              <a:t>Add name</a:t>
            </a:r>
          </a:p>
        </p:txBody>
      </p:sp>
      <p:sp>
        <p:nvSpPr>
          <p:cNvPr id="20" name="Text Placeholder 10">
            <a:extLst>
              <a:ext uri="{FF2B5EF4-FFF2-40B4-BE49-F238E27FC236}">
                <a16:creationId xmlns:a16="http://schemas.microsoft.com/office/drawing/2014/main" id="{58984A54-7368-4F62-B02D-6A062366006A}"/>
              </a:ext>
            </a:extLst>
          </p:cNvPr>
          <p:cNvSpPr>
            <a:spLocks noGrp="1"/>
          </p:cNvSpPr>
          <p:nvPr>
            <p:ph type="body" sz="quarter" idx="28" hasCustomPrompt="1"/>
          </p:nvPr>
        </p:nvSpPr>
        <p:spPr>
          <a:xfrm>
            <a:off x="8670891" y="4779469"/>
            <a:ext cx="2330875" cy="442298"/>
          </a:xfrm>
          <a:prstGeom prst="rect">
            <a:avLst/>
          </a:prstGeom>
        </p:spPr>
        <p:txBody>
          <a:bodyPr anchor="t"/>
          <a:lstStyle>
            <a:lvl1pPr marL="0" indent="0" algn="ctr">
              <a:buNone/>
              <a:defRPr sz="1100" cap="none" spc="100" baseline="0">
                <a:solidFill>
                  <a:schemeClr val="bg1"/>
                </a:solidFill>
                <a:latin typeface="+mn-lt"/>
              </a:defRPr>
            </a:lvl1pPr>
          </a:lstStyle>
          <a:p>
            <a:pPr lvl="0"/>
            <a:r>
              <a:rPr lang="en-US"/>
              <a:t>Add title</a:t>
            </a:r>
          </a:p>
        </p:txBody>
      </p:sp>
    </p:spTree>
    <p:extLst>
      <p:ext uri="{BB962C8B-B14F-4D97-AF65-F5344CB8AC3E}">
        <p14:creationId xmlns:p14="http://schemas.microsoft.com/office/powerpoint/2010/main" val="29396265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eet Our Team 8-Up">
    <p:bg>
      <p:bgPr>
        <a:solidFill>
          <a:schemeClr val="bg1">
            <a:lumMod val="50000"/>
          </a:schemeClr>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86F087D-92DE-4035-8192-586AF5C8FE12}"/>
              </a:ext>
            </a:extLst>
          </p:cNvPr>
          <p:cNvSpPr>
            <a:spLocks noGrp="1"/>
          </p:cNvSpPr>
          <p:nvPr>
            <p:ph type="dt" sz="half" idx="10"/>
          </p:nvPr>
        </p:nvSpPr>
        <p:spPr/>
        <p:txBody>
          <a:bodyPr/>
          <a:lstStyle>
            <a:lvl1pPr>
              <a:defRPr>
                <a:solidFill>
                  <a:schemeClr val="bg1"/>
                </a:solidFill>
              </a:defRPr>
            </a:lvl1pPr>
          </a:lstStyle>
          <a:p>
            <a:r>
              <a:rPr lang="en-US" dirty="0"/>
              <a:t>8/03/20XX</a:t>
            </a:r>
          </a:p>
        </p:txBody>
      </p:sp>
      <p:sp>
        <p:nvSpPr>
          <p:cNvPr id="4" name="Footer Placeholder 3">
            <a:extLst>
              <a:ext uri="{FF2B5EF4-FFF2-40B4-BE49-F238E27FC236}">
                <a16:creationId xmlns:a16="http://schemas.microsoft.com/office/drawing/2014/main" id="{7A9928F3-1B10-463F-9157-B6A079A7903E}"/>
              </a:ext>
            </a:extLst>
          </p:cNvPr>
          <p:cNvSpPr>
            <a:spLocks noGrp="1"/>
          </p:cNvSpPr>
          <p:nvPr>
            <p:ph type="ftr" sz="quarter" idx="11"/>
          </p:nvPr>
        </p:nvSpPr>
        <p:spPr/>
        <p:txBody>
          <a:bodyPr/>
          <a:lstStyle>
            <a:lvl1pPr>
              <a:defRPr>
                <a:solidFill>
                  <a:schemeClr val="bg1"/>
                </a:solidFill>
              </a:defRPr>
            </a:lvl1pPr>
          </a:lstStyle>
          <a:p>
            <a:r>
              <a:rPr lang="en-US" dirty="0"/>
              <a:t>PITCH DECK</a:t>
            </a:r>
          </a:p>
        </p:txBody>
      </p:sp>
      <p:sp>
        <p:nvSpPr>
          <p:cNvPr id="5" name="Slide Number Placeholder 4">
            <a:extLst>
              <a:ext uri="{FF2B5EF4-FFF2-40B4-BE49-F238E27FC236}">
                <a16:creationId xmlns:a16="http://schemas.microsoft.com/office/drawing/2014/main" id="{746BA99F-4B60-460A-B00E-4D0B0DDD5C5E}"/>
              </a:ext>
            </a:extLst>
          </p:cNvPr>
          <p:cNvSpPr>
            <a:spLocks noGrp="1"/>
          </p:cNvSpPr>
          <p:nvPr>
            <p:ph type="sldNum" sz="quarter" idx="12"/>
          </p:nvPr>
        </p:nvSpPr>
        <p:spPr/>
        <p:txBody>
          <a:bodyPr/>
          <a:lstStyle>
            <a:lvl1pPr>
              <a:defRPr>
                <a:solidFill>
                  <a:schemeClr val="bg1"/>
                </a:solidFill>
              </a:defRPr>
            </a:lvl1pPr>
          </a:lstStyle>
          <a:p>
            <a:fld id="{4F6357DA-28E9-40D3-918C-4D14E8263D81}" type="slidenum">
              <a:rPr lang="en-US" smtClean="0"/>
              <a:pPr/>
              <a:t>‹#›</a:t>
            </a:fld>
            <a:endParaRPr lang="en-US" dirty="0"/>
          </a:p>
        </p:txBody>
      </p:sp>
      <p:sp>
        <p:nvSpPr>
          <p:cNvPr id="8" name="Picture Placeholder 9">
            <a:extLst>
              <a:ext uri="{FF2B5EF4-FFF2-40B4-BE49-F238E27FC236}">
                <a16:creationId xmlns:a16="http://schemas.microsoft.com/office/drawing/2014/main" id="{5A869ECF-2DFC-48EE-97D9-84DCD25E5473}"/>
              </a:ext>
            </a:extLst>
          </p:cNvPr>
          <p:cNvSpPr>
            <a:spLocks noGrp="1"/>
          </p:cNvSpPr>
          <p:nvPr>
            <p:ph type="pic" sz="quarter" idx="16" hasCustomPrompt="1"/>
          </p:nvPr>
        </p:nvSpPr>
        <p:spPr>
          <a:xfrm>
            <a:off x="1979488" y="1979244"/>
            <a:ext cx="1097876" cy="1097875"/>
          </a:xfrm>
          <a:prstGeom prst="ellipse">
            <a:avLst/>
          </a:prstGeom>
        </p:spPr>
        <p:txBody>
          <a:bodyPr/>
          <a:lstStyle>
            <a:lvl1pPr marL="0" indent="0" algn="ctr">
              <a:buNone/>
              <a:defRPr sz="2000">
                <a:solidFill>
                  <a:schemeClr val="bg1"/>
                </a:solidFill>
              </a:defRPr>
            </a:lvl1pPr>
          </a:lstStyle>
          <a:p>
            <a:r>
              <a:rPr lang="en-US" dirty="0"/>
              <a:t>Click to add photo</a:t>
            </a:r>
          </a:p>
        </p:txBody>
      </p:sp>
      <p:sp>
        <p:nvSpPr>
          <p:cNvPr id="10" name="Text Placeholder 14">
            <a:extLst>
              <a:ext uri="{FF2B5EF4-FFF2-40B4-BE49-F238E27FC236}">
                <a16:creationId xmlns:a16="http://schemas.microsoft.com/office/drawing/2014/main" id="{156C8A56-CD27-4C90-94A0-6C6EE02744F4}"/>
              </a:ext>
            </a:extLst>
          </p:cNvPr>
          <p:cNvSpPr>
            <a:spLocks noGrp="1"/>
          </p:cNvSpPr>
          <p:nvPr>
            <p:ph type="body" sz="quarter" idx="20" hasCustomPrompt="1"/>
          </p:nvPr>
        </p:nvSpPr>
        <p:spPr>
          <a:xfrm>
            <a:off x="1485529" y="3495484"/>
            <a:ext cx="2085792" cy="365125"/>
          </a:xfrm>
          <a:prstGeom prst="rect">
            <a:avLst/>
          </a:prstGeom>
        </p:spPr>
        <p:txBody>
          <a:bodyPr/>
          <a:lstStyle>
            <a:lvl1pPr marL="0" indent="0" algn="ctr">
              <a:lnSpc>
                <a:spcPct val="90000"/>
              </a:lnSpc>
              <a:spcBef>
                <a:spcPts val="0"/>
              </a:spcBef>
              <a:buNone/>
              <a:defRPr sz="1100" cap="none" spc="100" baseline="0">
                <a:solidFill>
                  <a:schemeClr val="bg1"/>
                </a:solidFill>
                <a:latin typeface="+mn-lt"/>
              </a:defRPr>
            </a:lvl1pPr>
          </a:lstStyle>
          <a:p>
            <a:pPr lvl="0"/>
            <a:r>
              <a:rPr lang="en-US"/>
              <a:t>Add title</a:t>
            </a:r>
          </a:p>
        </p:txBody>
      </p:sp>
      <p:sp>
        <p:nvSpPr>
          <p:cNvPr id="11" name="Text Placeholder 14">
            <a:extLst>
              <a:ext uri="{FF2B5EF4-FFF2-40B4-BE49-F238E27FC236}">
                <a16:creationId xmlns:a16="http://schemas.microsoft.com/office/drawing/2014/main" id="{22104C50-BDDE-4917-8F64-30BB543A7349}"/>
              </a:ext>
            </a:extLst>
          </p:cNvPr>
          <p:cNvSpPr>
            <a:spLocks noGrp="1"/>
          </p:cNvSpPr>
          <p:nvPr>
            <p:ph type="body" sz="quarter" idx="21" hasCustomPrompt="1"/>
          </p:nvPr>
        </p:nvSpPr>
        <p:spPr>
          <a:xfrm>
            <a:off x="3859819" y="3269516"/>
            <a:ext cx="2085792" cy="274650"/>
          </a:xfrm>
          <a:prstGeom prst="rect">
            <a:avLst/>
          </a:prstGeom>
        </p:spPr>
        <p:txBody>
          <a:bodyPr/>
          <a:lstStyle>
            <a:lvl1pPr marL="0" indent="0" algn="ctr">
              <a:buNone/>
              <a:defRPr sz="1200" cap="all" spc="200" baseline="0">
                <a:solidFill>
                  <a:schemeClr val="bg1"/>
                </a:solidFill>
                <a:latin typeface="+mj-lt"/>
              </a:defRPr>
            </a:lvl1pPr>
          </a:lstStyle>
          <a:p>
            <a:pPr lvl="0"/>
            <a:r>
              <a:rPr lang="en-US"/>
              <a:t>Add name</a:t>
            </a:r>
          </a:p>
        </p:txBody>
      </p:sp>
      <p:sp>
        <p:nvSpPr>
          <p:cNvPr id="12" name="Text Placeholder 14">
            <a:extLst>
              <a:ext uri="{FF2B5EF4-FFF2-40B4-BE49-F238E27FC236}">
                <a16:creationId xmlns:a16="http://schemas.microsoft.com/office/drawing/2014/main" id="{16490CE7-7241-4A9F-9A19-0D1533BA52E5}"/>
              </a:ext>
            </a:extLst>
          </p:cNvPr>
          <p:cNvSpPr>
            <a:spLocks noGrp="1"/>
          </p:cNvSpPr>
          <p:nvPr>
            <p:ph type="body" sz="quarter" idx="22" hasCustomPrompt="1"/>
          </p:nvPr>
        </p:nvSpPr>
        <p:spPr>
          <a:xfrm>
            <a:off x="3859818" y="3495484"/>
            <a:ext cx="2085793" cy="365125"/>
          </a:xfrm>
          <a:prstGeom prst="rect">
            <a:avLst/>
          </a:prstGeom>
        </p:spPr>
        <p:txBody>
          <a:bodyPr/>
          <a:lstStyle>
            <a:lvl1pPr marL="0" indent="0" algn="ctr">
              <a:lnSpc>
                <a:spcPct val="90000"/>
              </a:lnSpc>
              <a:spcBef>
                <a:spcPts val="0"/>
              </a:spcBef>
              <a:buNone/>
              <a:defRPr sz="1100" cap="none" spc="100" baseline="0">
                <a:solidFill>
                  <a:schemeClr val="bg1"/>
                </a:solidFill>
                <a:latin typeface="+mn-lt"/>
              </a:defRPr>
            </a:lvl1pPr>
          </a:lstStyle>
          <a:p>
            <a:pPr lvl="0"/>
            <a:r>
              <a:rPr lang="en-US"/>
              <a:t>Add title</a:t>
            </a:r>
          </a:p>
        </p:txBody>
      </p:sp>
      <p:sp>
        <p:nvSpPr>
          <p:cNvPr id="13" name="Text Placeholder 14">
            <a:extLst>
              <a:ext uri="{FF2B5EF4-FFF2-40B4-BE49-F238E27FC236}">
                <a16:creationId xmlns:a16="http://schemas.microsoft.com/office/drawing/2014/main" id="{02C7036D-56D2-4D6E-8F25-344484C61A1F}"/>
              </a:ext>
            </a:extLst>
          </p:cNvPr>
          <p:cNvSpPr>
            <a:spLocks noGrp="1"/>
          </p:cNvSpPr>
          <p:nvPr>
            <p:ph type="body" sz="quarter" idx="23" hasCustomPrompt="1"/>
          </p:nvPr>
        </p:nvSpPr>
        <p:spPr>
          <a:xfrm>
            <a:off x="6234108" y="3269684"/>
            <a:ext cx="2085792" cy="274650"/>
          </a:xfrm>
          <a:prstGeom prst="rect">
            <a:avLst/>
          </a:prstGeom>
        </p:spPr>
        <p:txBody>
          <a:bodyPr/>
          <a:lstStyle>
            <a:lvl1pPr marL="0" indent="0" algn="ctr">
              <a:buNone/>
              <a:defRPr sz="1200" cap="all" spc="200" baseline="0">
                <a:solidFill>
                  <a:schemeClr val="bg1"/>
                </a:solidFill>
                <a:latin typeface="+mj-lt"/>
              </a:defRPr>
            </a:lvl1pPr>
          </a:lstStyle>
          <a:p>
            <a:pPr lvl="0"/>
            <a:r>
              <a:rPr lang="en-US"/>
              <a:t>Add name</a:t>
            </a:r>
          </a:p>
        </p:txBody>
      </p:sp>
      <p:sp>
        <p:nvSpPr>
          <p:cNvPr id="14" name="Text Placeholder 14">
            <a:extLst>
              <a:ext uri="{FF2B5EF4-FFF2-40B4-BE49-F238E27FC236}">
                <a16:creationId xmlns:a16="http://schemas.microsoft.com/office/drawing/2014/main" id="{420E5CE0-16E9-48C3-AEAE-C29C2448D78B}"/>
              </a:ext>
            </a:extLst>
          </p:cNvPr>
          <p:cNvSpPr>
            <a:spLocks noGrp="1"/>
          </p:cNvSpPr>
          <p:nvPr>
            <p:ph type="body" sz="quarter" idx="24" hasCustomPrompt="1"/>
          </p:nvPr>
        </p:nvSpPr>
        <p:spPr>
          <a:xfrm>
            <a:off x="6234107" y="3495484"/>
            <a:ext cx="2085791" cy="365125"/>
          </a:xfrm>
          <a:prstGeom prst="rect">
            <a:avLst/>
          </a:prstGeom>
        </p:spPr>
        <p:txBody>
          <a:bodyPr/>
          <a:lstStyle>
            <a:lvl1pPr marL="0" indent="0" algn="ctr">
              <a:lnSpc>
                <a:spcPct val="90000"/>
              </a:lnSpc>
              <a:spcBef>
                <a:spcPts val="0"/>
              </a:spcBef>
              <a:buNone/>
              <a:defRPr sz="1100" cap="none" spc="100" baseline="0">
                <a:solidFill>
                  <a:schemeClr val="bg1"/>
                </a:solidFill>
                <a:latin typeface="+mn-lt"/>
              </a:defRPr>
            </a:lvl1pPr>
          </a:lstStyle>
          <a:p>
            <a:pPr lvl="0"/>
            <a:r>
              <a:rPr lang="en-US"/>
              <a:t>Add title</a:t>
            </a:r>
          </a:p>
        </p:txBody>
      </p:sp>
      <p:sp>
        <p:nvSpPr>
          <p:cNvPr id="15" name="Text Placeholder 14">
            <a:extLst>
              <a:ext uri="{FF2B5EF4-FFF2-40B4-BE49-F238E27FC236}">
                <a16:creationId xmlns:a16="http://schemas.microsoft.com/office/drawing/2014/main" id="{532463BC-AC80-43A6-8BB3-50F5A28E80BC}"/>
              </a:ext>
            </a:extLst>
          </p:cNvPr>
          <p:cNvSpPr>
            <a:spLocks noGrp="1"/>
          </p:cNvSpPr>
          <p:nvPr>
            <p:ph type="body" sz="quarter" idx="25" hasCustomPrompt="1"/>
          </p:nvPr>
        </p:nvSpPr>
        <p:spPr>
          <a:xfrm>
            <a:off x="8608394" y="3269516"/>
            <a:ext cx="2085792" cy="274650"/>
          </a:xfrm>
          <a:prstGeom prst="rect">
            <a:avLst/>
          </a:prstGeom>
        </p:spPr>
        <p:txBody>
          <a:bodyPr/>
          <a:lstStyle>
            <a:lvl1pPr marL="0" indent="0" algn="ctr">
              <a:buNone/>
              <a:defRPr sz="1200" cap="all" spc="200" baseline="0">
                <a:solidFill>
                  <a:schemeClr val="bg1"/>
                </a:solidFill>
                <a:latin typeface="+mj-lt"/>
              </a:defRPr>
            </a:lvl1pPr>
          </a:lstStyle>
          <a:p>
            <a:pPr lvl="0"/>
            <a:r>
              <a:rPr lang="en-US"/>
              <a:t>Add name</a:t>
            </a:r>
          </a:p>
        </p:txBody>
      </p:sp>
      <p:sp>
        <p:nvSpPr>
          <p:cNvPr id="16" name="Text Placeholder 14">
            <a:extLst>
              <a:ext uri="{FF2B5EF4-FFF2-40B4-BE49-F238E27FC236}">
                <a16:creationId xmlns:a16="http://schemas.microsoft.com/office/drawing/2014/main" id="{4CF5287C-0936-4244-B1EE-226996FEC9A0}"/>
              </a:ext>
            </a:extLst>
          </p:cNvPr>
          <p:cNvSpPr>
            <a:spLocks noGrp="1"/>
          </p:cNvSpPr>
          <p:nvPr>
            <p:ph type="body" sz="quarter" idx="26" hasCustomPrompt="1"/>
          </p:nvPr>
        </p:nvSpPr>
        <p:spPr>
          <a:xfrm>
            <a:off x="8608391" y="3495484"/>
            <a:ext cx="2085791" cy="365125"/>
          </a:xfrm>
          <a:prstGeom prst="rect">
            <a:avLst/>
          </a:prstGeom>
        </p:spPr>
        <p:txBody>
          <a:bodyPr/>
          <a:lstStyle>
            <a:lvl1pPr marL="0" indent="0" algn="ctr">
              <a:lnSpc>
                <a:spcPct val="90000"/>
              </a:lnSpc>
              <a:spcBef>
                <a:spcPts val="0"/>
              </a:spcBef>
              <a:buNone/>
              <a:defRPr sz="1100" cap="none" spc="100" baseline="0">
                <a:solidFill>
                  <a:schemeClr val="bg1"/>
                </a:solidFill>
                <a:latin typeface="+mn-lt"/>
              </a:defRPr>
            </a:lvl1pPr>
          </a:lstStyle>
          <a:p>
            <a:pPr lvl="0"/>
            <a:r>
              <a:rPr lang="en-US"/>
              <a:t>Add title</a:t>
            </a:r>
          </a:p>
        </p:txBody>
      </p:sp>
      <p:sp>
        <p:nvSpPr>
          <p:cNvPr id="38" name="Text Placeholder 14">
            <a:extLst>
              <a:ext uri="{FF2B5EF4-FFF2-40B4-BE49-F238E27FC236}">
                <a16:creationId xmlns:a16="http://schemas.microsoft.com/office/drawing/2014/main" id="{80E59778-6A5E-4CAE-8EB2-BBEBB43F6D4B}"/>
              </a:ext>
            </a:extLst>
          </p:cNvPr>
          <p:cNvSpPr>
            <a:spLocks noGrp="1"/>
          </p:cNvSpPr>
          <p:nvPr>
            <p:ph type="body" sz="quarter" idx="46" hasCustomPrompt="1"/>
          </p:nvPr>
        </p:nvSpPr>
        <p:spPr>
          <a:xfrm>
            <a:off x="1485530" y="3269516"/>
            <a:ext cx="2085792" cy="274650"/>
          </a:xfrm>
          <a:prstGeom prst="rect">
            <a:avLst/>
          </a:prstGeom>
        </p:spPr>
        <p:txBody>
          <a:bodyPr/>
          <a:lstStyle>
            <a:lvl1pPr marL="0" indent="0" algn="ctr">
              <a:buNone/>
              <a:defRPr sz="1200" cap="all" spc="200" baseline="0">
                <a:solidFill>
                  <a:schemeClr val="bg1"/>
                </a:solidFill>
                <a:latin typeface="+mj-lt"/>
              </a:defRPr>
            </a:lvl1pPr>
          </a:lstStyle>
          <a:p>
            <a:pPr lvl="0"/>
            <a:r>
              <a:rPr lang="en-US"/>
              <a:t>Add name</a:t>
            </a:r>
          </a:p>
        </p:txBody>
      </p:sp>
      <p:sp>
        <p:nvSpPr>
          <p:cNvPr id="47" name="Text Placeholder 14">
            <a:extLst>
              <a:ext uri="{FF2B5EF4-FFF2-40B4-BE49-F238E27FC236}">
                <a16:creationId xmlns:a16="http://schemas.microsoft.com/office/drawing/2014/main" id="{393D72E6-E684-4731-B139-4BA8111999D9}"/>
              </a:ext>
            </a:extLst>
          </p:cNvPr>
          <p:cNvSpPr>
            <a:spLocks noGrp="1"/>
          </p:cNvSpPr>
          <p:nvPr>
            <p:ph type="body" sz="quarter" idx="48" hasCustomPrompt="1"/>
          </p:nvPr>
        </p:nvSpPr>
        <p:spPr>
          <a:xfrm>
            <a:off x="1485442" y="5546241"/>
            <a:ext cx="2085792" cy="365125"/>
          </a:xfrm>
          <a:prstGeom prst="rect">
            <a:avLst/>
          </a:prstGeom>
        </p:spPr>
        <p:txBody>
          <a:bodyPr/>
          <a:lstStyle>
            <a:lvl1pPr marL="0" indent="0" algn="ctr">
              <a:lnSpc>
                <a:spcPct val="90000"/>
              </a:lnSpc>
              <a:spcBef>
                <a:spcPts val="0"/>
              </a:spcBef>
              <a:buNone/>
              <a:defRPr sz="1100" cap="none" spc="100" baseline="0">
                <a:solidFill>
                  <a:schemeClr val="bg1"/>
                </a:solidFill>
                <a:latin typeface="+mn-lt"/>
              </a:defRPr>
            </a:lvl1pPr>
          </a:lstStyle>
          <a:p>
            <a:pPr lvl="0"/>
            <a:r>
              <a:rPr lang="en-US"/>
              <a:t>Add title</a:t>
            </a:r>
          </a:p>
        </p:txBody>
      </p:sp>
      <p:sp>
        <p:nvSpPr>
          <p:cNvPr id="48" name="Text Placeholder 14">
            <a:extLst>
              <a:ext uri="{FF2B5EF4-FFF2-40B4-BE49-F238E27FC236}">
                <a16:creationId xmlns:a16="http://schemas.microsoft.com/office/drawing/2014/main" id="{17AF8A36-96BD-4383-BD10-0AF6C3CAA215}"/>
              </a:ext>
            </a:extLst>
          </p:cNvPr>
          <p:cNvSpPr>
            <a:spLocks noGrp="1"/>
          </p:cNvSpPr>
          <p:nvPr>
            <p:ph type="body" sz="quarter" idx="49" hasCustomPrompt="1"/>
          </p:nvPr>
        </p:nvSpPr>
        <p:spPr>
          <a:xfrm>
            <a:off x="3859819" y="5320273"/>
            <a:ext cx="2085792" cy="274650"/>
          </a:xfrm>
          <a:prstGeom prst="rect">
            <a:avLst/>
          </a:prstGeom>
        </p:spPr>
        <p:txBody>
          <a:bodyPr/>
          <a:lstStyle>
            <a:lvl1pPr marL="0" indent="0" algn="ctr">
              <a:buNone/>
              <a:defRPr sz="1200" cap="all" spc="200" baseline="0">
                <a:solidFill>
                  <a:schemeClr val="bg1"/>
                </a:solidFill>
                <a:latin typeface="+mj-lt"/>
              </a:defRPr>
            </a:lvl1pPr>
          </a:lstStyle>
          <a:p>
            <a:pPr lvl="0"/>
            <a:r>
              <a:rPr lang="en-US"/>
              <a:t>Add name</a:t>
            </a:r>
          </a:p>
        </p:txBody>
      </p:sp>
      <p:sp>
        <p:nvSpPr>
          <p:cNvPr id="49" name="Text Placeholder 14">
            <a:extLst>
              <a:ext uri="{FF2B5EF4-FFF2-40B4-BE49-F238E27FC236}">
                <a16:creationId xmlns:a16="http://schemas.microsoft.com/office/drawing/2014/main" id="{F26B5D3A-6C13-4204-9756-1BCA5AE8D12C}"/>
              </a:ext>
            </a:extLst>
          </p:cNvPr>
          <p:cNvSpPr>
            <a:spLocks noGrp="1"/>
          </p:cNvSpPr>
          <p:nvPr>
            <p:ph type="body" sz="quarter" idx="50" hasCustomPrompt="1"/>
          </p:nvPr>
        </p:nvSpPr>
        <p:spPr>
          <a:xfrm>
            <a:off x="3859730" y="5546241"/>
            <a:ext cx="2085793" cy="365125"/>
          </a:xfrm>
          <a:prstGeom prst="rect">
            <a:avLst/>
          </a:prstGeom>
        </p:spPr>
        <p:txBody>
          <a:bodyPr/>
          <a:lstStyle>
            <a:lvl1pPr marL="0" indent="0" algn="ctr">
              <a:lnSpc>
                <a:spcPct val="90000"/>
              </a:lnSpc>
              <a:spcBef>
                <a:spcPts val="0"/>
              </a:spcBef>
              <a:buNone/>
              <a:defRPr sz="1100" cap="none" spc="100" baseline="0">
                <a:solidFill>
                  <a:schemeClr val="bg1"/>
                </a:solidFill>
                <a:latin typeface="+mn-lt"/>
              </a:defRPr>
            </a:lvl1pPr>
          </a:lstStyle>
          <a:p>
            <a:pPr lvl="0"/>
            <a:r>
              <a:rPr lang="en-US"/>
              <a:t>Add title</a:t>
            </a:r>
          </a:p>
        </p:txBody>
      </p:sp>
      <p:sp>
        <p:nvSpPr>
          <p:cNvPr id="50" name="Text Placeholder 14">
            <a:extLst>
              <a:ext uri="{FF2B5EF4-FFF2-40B4-BE49-F238E27FC236}">
                <a16:creationId xmlns:a16="http://schemas.microsoft.com/office/drawing/2014/main" id="{80D112F0-B8AB-4FA9-B732-BE08CD1234D5}"/>
              </a:ext>
            </a:extLst>
          </p:cNvPr>
          <p:cNvSpPr>
            <a:spLocks noGrp="1"/>
          </p:cNvSpPr>
          <p:nvPr>
            <p:ph type="body" sz="quarter" idx="51" hasCustomPrompt="1"/>
          </p:nvPr>
        </p:nvSpPr>
        <p:spPr>
          <a:xfrm>
            <a:off x="6234108" y="5320441"/>
            <a:ext cx="2085792" cy="274650"/>
          </a:xfrm>
          <a:prstGeom prst="rect">
            <a:avLst/>
          </a:prstGeom>
        </p:spPr>
        <p:txBody>
          <a:bodyPr/>
          <a:lstStyle>
            <a:lvl1pPr marL="0" indent="0" algn="ctr">
              <a:buNone/>
              <a:defRPr sz="1200" cap="all" spc="200" baseline="0">
                <a:solidFill>
                  <a:schemeClr val="bg1"/>
                </a:solidFill>
                <a:latin typeface="+mj-lt"/>
              </a:defRPr>
            </a:lvl1pPr>
          </a:lstStyle>
          <a:p>
            <a:pPr lvl="0"/>
            <a:r>
              <a:rPr lang="en-US"/>
              <a:t>Add name</a:t>
            </a:r>
          </a:p>
        </p:txBody>
      </p:sp>
      <p:sp>
        <p:nvSpPr>
          <p:cNvPr id="51" name="Text Placeholder 14">
            <a:extLst>
              <a:ext uri="{FF2B5EF4-FFF2-40B4-BE49-F238E27FC236}">
                <a16:creationId xmlns:a16="http://schemas.microsoft.com/office/drawing/2014/main" id="{4784D9A7-36A5-4F3B-AA7B-CB5E2D655945}"/>
              </a:ext>
            </a:extLst>
          </p:cNvPr>
          <p:cNvSpPr>
            <a:spLocks noGrp="1"/>
          </p:cNvSpPr>
          <p:nvPr>
            <p:ph type="body" sz="quarter" idx="52" hasCustomPrompt="1"/>
          </p:nvPr>
        </p:nvSpPr>
        <p:spPr>
          <a:xfrm>
            <a:off x="6234063" y="5546241"/>
            <a:ext cx="2085791" cy="365125"/>
          </a:xfrm>
          <a:prstGeom prst="rect">
            <a:avLst/>
          </a:prstGeom>
        </p:spPr>
        <p:txBody>
          <a:bodyPr/>
          <a:lstStyle>
            <a:lvl1pPr marL="0" indent="0" algn="ctr">
              <a:lnSpc>
                <a:spcPct val="90000"/>
              </a:lnSpc>
              <a:spcBef>
                <a:spcPts val="0"/>
              </a:spcBef>
              <a:buNone/>
              <a:defRPr sz="1100" cap="none" spc="100" baseline="0">
                <a:solidFill>
                  <a:schemeClr val="bg1"/>
                </a:solidFill>
                <a:latin typeface="+mn-lt"/>
              </a:defRPr>
            </a:lvl1pPr>
          </a:lstStyle>
          <a:p>
            <a:pPr lvl="0"/>
            <a:r>
              <a:rPr lang="en-US"/>
              <a:t>Add title</a:t>
            </a:r>
          </a:p>
        </p:txBody>
      </p:sp>
      <p:sp>
        <p:nvSpPr>
          <p:cNvPr id="52" name="Text Placeholder 14">
            <a:extLst>
              <a:ext uri="{FF2B5EF4-FFF2-40B4-BE49-F238E27FC236}">
                <a16:creationId xmlns:a16="http://schemas.microsoft.com/office/drawing/2014/main" id="{D7A99E46-923F-4364-BF2F-FBB534A10648}"/>
              </a:ext>
            </a:extLst>
          </p:cNvPr>
          <p:cNvSpPr>
            <a:spLocks noGrp="1"/>
          </p:cNvSpPr>
          <p:nvPr>
            <p:ph type="body" sz="quarter" idx="53" hasCustomPrompt="1"/>
          </p:nvPr>
        </p:nvSpPr>
        <p:spPr>
          <a:xfrm>
            <a:off x="8608394" y="5320273"/>
            <a:ext cx="2085792" cy="274650"/>
          </a:xfrm>
          <a:prstGeom prst="rect">
            <a:avLst/>
          </a:prstGeom>
        </p:spPr>
        <p:txBody>
          <a:bodyPr/>
          <a:lstStyle>
            <a:lvl1pPr marL="0" indent="0" algn="ctr">
              <a:buNone/>
              <a:defRPr sz="1200" cap="all" spc="200" baseline="0">
                <a:solidFill>
                  <a:schemeClr val="bg1"/>
                </a:solidFill>
                <a:latin typeface="+mj-lt"/>
              </a:defRPr>
            </a:lvl1pPr>
          </a:lstStyle>
          <a:p>
            <a:pPr lvl="0"/>
            <a:r>
              <a:rPr lang="en-US"/>
              <a:t>Add name</a:t>
            </a:r>
          </a:p>
        </p:txBody>
      </p:sp>
      <p:sp>
        <p:nvSpPr>
          <p:cNvPr id="53" name="Text Placeholder 14">
            <a:extLst>
              <a:ext uri="{FF2B5EF4-FFF2-40B4-BE49-F238E27FC236}">
                <a16:creationId xmlns:a16="http://schemas.microsoft.com/office/drawing/2014/main" id="{506EFF4D-3C39-4F6E-A14E-EFF1C741CCCB}"/>
              </a:ext>
            </a:extLst>
          </p:cNvPr>
          <p:cNvSpPr>
            <a:spLocks noGrp="1"/>
          </p:cNvSpPr>
          <p:nvPr>
            <p:ph type="body" sz="quarter" idx="54" hasCustomPrompt="1"/>
          </p:nvPr>
        </p:nvSpPr>
        <p:spPr>
          <a:xfrm>
            <a:off x="8608391" y="5546241"/>
            <a:ext cx="2085791" cy="365125"/>
          </a:xfrm>
          <a:prstGeom prst="rect">
            <a:avLst/>
          </a:prstGeom>
        </p:spPr>
        <p:txBody>
          <a:bodyPr/>
          <a:lstStyle>
            <a:lvl1pPr marL="0" indent="0" algn="ctr">
              <a:lnSpc>
                <a:spcPct val="90000"/>
              </a:lnSpc>
              <a:spcBef>
                <a:spcPts val="0"/>
              </a:spcBef>
              <a:buNone/>
              <a:defRPr sz="1100" cap="none" spc="100" baseline="0">
                <a:solidFill>
                  <a:schemeClr val="bg1"/>
                </a:solidFill>
                <a:latin typeface="+mn-lt"/>
              </a:defRPr>
            </a:lvl1pPr>
          </a:lstStyle>
          <a:p>
            <a:pPr lvl="0"/>
            <a:r>
              <a:rPr lang="en-US"/>
              <a:t>Add title</a:t>
            </a:r>
          </a:p>
        </p:txBody>
      </p:sp>
      <p:sp>
        <p:nvSpPr>
          <p:cNvPr id="57" name="Text Placeholder 14">
            <a:extLst>
              <a:ext uri="{FF2B5EF4-FFF2-40B4-BE49-F238E27FC236}">
                <a16:creationId xmlns:a16="http://schemas.microsoft.com/office/drawing/2014/main" id="{0C5A43DB-AE3F-48FC-B6D4-8879D4CDADB4}"/>
              </a:ext>
            </a:extLst>
          </p:cNvPr>
          <p:cNvSpPr>
            <a:spLocks noGrp="1"/>
          </p:cNvSpPr>
          <p:nvPr>
            <p:ph type="body" sz="quarter" idx="58" hasCustomPrompt="1"/>
          </p:nvPr>
        </p:nvSpPr>
        <p:spPr>
          <a:xfrm>
            <a:off x="1485530" y="5320273"/>
            <a:ext cx="2085792" cy="274650"/>
          </a:xfrm>
          <a:prstGeom prst="rect">
            <a:avLst/>
          </a:prstGeom>
        </p:spPr>
        <p:txBody>
          <a:bodyPr/>
          <a:lstStyle>
            <a:lvl1pPr marL="0" indent="0" algn="ctr">
              <a:buNone/>
              <a:defRPr sz="1200" cap="all" spc="200" baseline="0">
                <a:solidFill>
                  <a:schemeClr val="bg1"/>
                </a:solidFill>
                <a:latin typeface="+mj-lt"/>
              </a:defRPr>
            </a:lvl1pPr>
          </a:lstStyle>
          <a:p>
            <a:pPr lvl="0"/>
            <a:r>
              <a:rPr lang="en-US"/>
              <a:t>Add name</a:t>
            </a:r>
          </a:p>
        </p:txBody>
      </p:sp>
      <p:sp>
        <p:nvSpPr>
          <p:cNvPr id="33" name="Picture Placeholder 9">
            <a:extLst>
              <a:ext uri="{FF2B5EF4-FFF2-40B4-BE49-F238E27FC236}">
                <a16:creationId xmlns:a16="http://schemas.microsoft.com/office/drawing/2014/main" id="{BF616705-4A53-4806-B16C-BA39A5A02D23}"/>
              </a:ext>
            </a:extLst>
          </p:cNvPr>
          <p:cNvSpPr>
            <a:spLocks noGrp="1"/>
          </p:cNvSpPr>
          <p:nvPr>
            <p:ph type="pic" sz="quarter" idx="59" hasCustomPrompt="1"/>
          </p:nvPr>
        </p:nvSpPr>
        <p:spPr>
          <a:xfrm>
            <a:off x="4353776" y="1979244"/>
            <a:ext cx="1097876" cy="1097875"/>
          </a:xfrm>
          <a:prstGeom prst="ellipse">
            <a:avLst/>
          </a:prstGeom>
        </p:spPr>
        <p:txBody>
          <a:bodyPr/>
          <a:lstStyle>
            <a:lvl1pPr marL="0" indent="0" algn="ctr">
              <a:buNone/>
              <a:defRPr sz="2000">
                <a:solidFill>
                  <a:schemeClr val="bg1"/>
                </a:solidFill>
              </a:defRPr>
            </a:lvl1pPr>
          </a:lstStyle>
          <a:p>
            <a:r>
              <a:rPr lang="en-US" dirty="0"/>
              <a:t>Click to add photo</a:t>
            </a:r>
          </a:p>
        </p:txBody>
      </p:sp>
      <p:sp>
        <p:nvSpPr>
          <p:cNvPr id="39" name="Picture Placeholder 9">
            <a:extLst>
              <a:ext uri="{FF2B5EF4-FFF2-40B4-BE49-F238E27FC236}">
                <a16:creationId xmlns:a16="http://schemas.microsoft.com/office/drawing/2014/main" id="{12C5AB77-7FB0-4FE2-A742-FA3672277633}"/>
              </a:ext>
            </a:extLst>
          </p:cNvPr>
          <p:cNvSpPr>
            <a:spLocks noGrp="1"/>
          </p:cNvSpPr>
          <p:nvPr>
            <p:ph type="pic" sz="quarter" idx="60" hasCustomPrompt="1"/>
          </p:nvPr>
        </p:nvSpPr>
        <p:spPr>
          <a:xfrm>
            <a:off x="6728064" y="1979244"/>
            <a:ext cx="1097876" cy="1097875"/>
          </a:xfrm>
          <a:prstGeom prst="ellipse">
            <a:avLst/>
          </a:prstGeom>
        </p:spPr>
        <p:txBody>
          <a:bodyPr/>
          <a:lstStyle>
            <a:lvl1pPr marL="0" indent="0" algn="ctr">
              <a:buNone/>
              <a:defRPr sz="2000">
                <a:solidFill>
                  <a:schemeClr val="bg1"/>
                </a:solidFill>
              </a:defRPr>
            </a:lvl1pPr>
          </a:lstStyle>
          <a:p>
            <a:r>
              <a:rPr lang="en-US" dirty="0"/>
              <a:t>Click to add photo</a:t>
            </a:r>
          </a:p>
        </p:txBody>
      </p:sp>
      <p:sp>
        <p:nvSpPr>
          <p:cNvPr id="40" name="Picture Placeholder 9">
            <a:extLst>
              <a:ext uri="{FF2B5EF4-FFF2-40B4-BE49-F238E27FC236}">
                <a16:creationId xmlns:a16="http://schemas.microsoft.com/office/drawing/2014/main" id="{8A37ED26-A40F-40E4-9FB0-0F305BCB23F4}"/>
              </a:ext>
            </a:extLst>
          </p:cNvPr>
          <p:cNvSpPr>
            <a:spLocks noGrp="1"/>
          </p:cNvSpPr>
          <p:nvPr>
            <p:ph type="pic" sz="quarter" idx="61" hasCustomPrompt="1"/>
          </p:nvPr>
        </p:nvSpPr>
        <p:spPr>
          <a:xfrm>
            <a:off x="9102352" y="1979244"/>
            <a:ext cx="1097876" cy="1097875"/>
          </a:xfrm>
          <a:prstGeom prst="ellipse">
            <a:avLst/>
          </a:prstGeom>
        </p:spPr>
        <p:txBody>
          <a:bodyPr/>
          <a:lstStyle>
            <a:lvl1pPr marL="0" indent="0" algn="ctr">
              <a:buNone/>
              <a:defRPr sz="2000">
                <a:solidFill>
                  <a:schemeClr val="bg1"/>
                </a:solidFill>
              </a:defRPr>
            </a:lvl1pPr>
          </a:lstStyle>
          <a:p>
            <a:r>
              <a:rPr lang="en-US" dirty="0"/>
              <a:t>Click to add photo</a:t>
            </a:r>
          </a:p>
        </p:txBody>
      </p:sp>
      <p:sp>
        <p:nvSpPr>
          <p:cNvPr id="41" name="Picture Placeholder 9">
            <a:extLst>
              <a:ext uri="{FF2B5EF4-FFF2-40B4-BE49-F238E27FC236}">
                <a16:creationId xmlns:a16="http://schemas.microsoft.com/office/drawing/2014/main" id="{B6231166-8699-4C7F-8542-01C947970C37}"/>
              </a:ext>
            </a:extLst>
          </p:cNvPr>
          <p:cNvSpPr>
            <a:spLocks noGrp="1"/>
          </p:cNvSpPr>
          <p:nvPr>
            <p:ph type="pic" sz="quarter" idx="62" hasCustomPrompt="1"/>
          </p:nvPr>
        </p:nvSpPr>
        <p:spPr>
          <a:xfrm>
            <a:off x="1979488" y="4028080"/>
            <a:ext cx="1097876" cy="1097875"/>
          </a:xfrm>
          <a:prstGeom prst="ellipse">
            <a:avLst/>
          </a:prstGeom>
        </p:spPr>
        <p:txBody>
          <a:bodyPr/>
          <a:lstStyle>
            <a:lvl1pPr marL="0" indent="0" algn="ctr">
              <a:buNone/>
              <a:defRPr sz="2000">
                <a:solidFill>
                  <a:schemeClr val="bg1"/>
                </a:solidFill>
              </a:defRPr>
            </a:lvl1pPr>
          </a:lstStyle>
          <a:p>
            <a:r>
              <a:rPr lang="en-US" dirty="0"/>
              <a:t>Click to add photo</a:t>
            </a:r>
          </a:p>
        </p:txBody>
      </p:sp>
      <p:sp>
        <p:nvSpPr>
          <p:cNvPr id="42" name="Picture Placeholder 9">
            <a:extLst>
              <a:ext uri="{FF2B5EF4-FFF2-40B4-BE49-F238E27FC236}">
                <a16:creationId xmlns:a16="http://schemas.microsoft.com/office/drawing/2014/main" id="{C8BBF1DC-9382-4EDC-8A43-26FBDBA89C72}"/>
              </a:ext>
            </a:extLst>
          </p:cNvPr>
          <p:cNvSpPr>
            <a:spLocks noGrp="1"/>
          </p:cNvSpPr>
          <p:nvPr>
            <p:ph type="pic" sz="quarter" idx="63" hasCustomPrompt="1"/>
          </p:nvPr>
        </p:nvSpPr>
        <p:spPr>
          <a:xfrm>
            <a:off x="4353776" y="4028080"/>
            <a:ext cx="1097876" cy="1097875"/>
          </a:xfrm>
          <a:prstGeom prst="ellipse">
            <a:avLst/>
          </a:prstGeom>
        </p:spPr>
        <p:txBody>
          <a:bodyPr/>
          <a:lstStyle>
            <a:lvl1pPr marL="0" indent="0" algn="ctr">
              <a:buNone/>
              <a:defRPr sz="2000">
                <a:solidFill>
                  <a:schemeClr val="bg1"/>
                </a:solidFill>
              </a:defRPr>
            </a:lvl1pPr>
          </a:lstStyle>
          <a:p>
            <a:r>
              <a:rPr lang="en-US" dirty="0"/>
              <a:t>Click to add photo</a:t>
            </a:r>
          </a:p>
        </p:txBody>
      </p:sp>
      <p:sp>
        <p:nvSpPr>
          <p:cNvPr id="43" name="Picture Placeholder 9">
            <a:extLst>
              <a:ext uri="{FF2B5EF4-FFF2-40B4-BE49-F238E27FC236}">
                <a16:creationId xmlns:a16="http://schemas.microsoft.com/office/drawing/2014/main" id="{E1600B1D-A51F-4CD2-B131-483A6088B903}"/>
              </a:ext>
            </a:extLst>
          </p:cNvPr>
          <p:cNvSpPr>
            <a:spLocks noGrp="1"/>
          </p:cNvSpPr>
          <p:nvPr>
            <p:ph type="pic" sz="quarter" idx="64" hasCustomPrompt="1"/>
          </p:nvPr>
        </p:nvSpPr>
        <p:spPr>
          <a:xfrm>
            <a:off x="6728064" y="4028080"/>
            <a:ext cx="1097876" cy="1097875"/>
          </a:xfrm>
          <a:prstGeom prst="ellipse">
            <a:avLst/>
          </a:prstGeom>
        </p:spPr>
        <p:txBody>
          <a:bodyPr/>
          <a:lstStyle>
            <a:lvl1pPr marL="0" indent="0" algn="ctr">
              <a:buNone/>
              <a:defRPr sz="2000">
                <a:solidFill>
                  <a:schemeClr val="bg1"/>
                </a:solidFill>
              </a:defRPr>
            </a:lvl1pPr>
          </a:lstStyle>
          <a:p>
            <a:r>
              <a:rPr lang="en-US" dirty="0"/>
              <a:t>Click to add photo</a:t>
            </a:r>
          </a:p>
        </p:txBody>
      </p:sp>
      <p:sp>
        <p:nvSpPr>
          <p:cNvPr id="44" name="Picture Placeholder 9">
            <a:extLst>
              <a:ext uri="{FF2B5EF4-FFF2-40B4-BE49-F238E27FC236}">
                <a16:creationId xmlns:a16="http://schemas.microsoft.com/office/drawing/2014/main" id="{C6C004ED-2B06-4144-9164-96A4CDC05395}"/>
              </a:ext>
            </a:extLst>
          </p:cNvPr>
          <p:cNvSpPr>
            <a:spLocks noGrp="1"/>
          </p:cNvSpPr>
          <p:nvPr>
            <p:ph type="pic" sz="quarter" idx="65" hasCustomPrompt="1"/>
          </p:nvPr>
        </p:nvSpPr>
        <p:spPr>
          <a:xfrm>
            <a:off x="9102352" y="4028080"/>
            <a:ext cx="1097876" cy="1097875"/>
          </a:xfrm>
          <a:prstGeom prst="ellipse">
            <a:avLst/>
          </a:prstGeom>
        </p:spPr>
        <p:txBody>
          <a:bodyPr/>
          <a:lstStyle>
            <a:lvl1pPr marL="0" indent="0" algn="ctr">
              <a:buNone/>
              <a:defRPr sz="2000">
                <a:solidFill>
                  <a:schemeClr val="bg1"/>
                </a:solidFill>
              </a:defRPr>
            </a:lvl1pPr>
          </a:lstStyle>
          <a:p>
            <a:r>
              <a:rPr lang="en-US" dirty="0"/>
              <a:t>Click to add photo</a:t>
            </a:r>
          </a:p>
        </p:txBody>
      </p:sp>
      <p:sp>
        <p:nvSpPr>
          <p:cNvPr id="30" name="Title 1">
            <a:extLst>
              <a:ext uri="{FF2B5EF4-FFF2-40B4-BE49-F238E27FC236}">
                <a16:creationId xmlns:a16="http://schemas.microsoft.com/office/drawing/2014/main" id="{4002D7BD-981B-493B-A5A0-DA83B6593157}"/>
              </a:ext>
            </a:extLst>
          </p:cNvPr>
          <p:cNvSpPr>
            <a:spLocks noGrp="1"/>
          </p:cNvSpPr>
          <p:nvPr>
            <p:ph type="ctrTitle" hasCustomPrompt="1"/>
          </p:nvPr>
        </p:nvSpPr>
        <p:spPr>
          <a:xfrm>
            <a:off x="2933903" y="724868"/>
            <a:ext cx="6324194" cy="639955"/>
          </a:xfrm>
          <a:prstGeom prst="rect">
            <a:avLst/>
          </a:prstGeom>
        </p:spPr>
        <p:txBody>
          <a:bodyPr anchor="ctr"/>
          <a:lstStyle>
            <a:lvl1pPr algn="ctr">
              <a:defRPr sz="2200" cap="all" spc="200" baseline="0">
                <a:solidFill>
                  <a:schemeClr val="bg1"/>
                </a:solidFill>
                <a:latin typeface="+mj-lt"/>
              </a:defRPr>
            </a:lvl1pPr>
          </a:lstStyle>
          <a:p>
            <a:r>
              <a:rPr lang="en-US"/>
              <a:t>Click to add title</a:t>
            </a:r>
          </a:p>
        </p:txBody>
      </p:sp>
    </p:spTree>
    <p:extLst>
      <p:ext uri="{BB962C8B-B14F-4D97-AF65-F5344CB8AC3E}">
        <p14:creationId xmlns:p14="http://schemas.microsoft.com/office/powerpoint/2010/main" val="28697476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6"/>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636A6C4-760E-4DFC-9166-0346E320E61C}"/>
              </a:ext>
            </a:extLst>
          </p:cNvPr>
          <p:cNvSpPr>
            <a:spLocks noGrp="1"/>
          </p:cNvSpPr>
          <p:nvPr>
            <p:ph type="dt" sz="half" idx="10"/>
          </p:nvPr>
        </p:nvSpPr>
        <p:spPr/>
        <p:txBody>
          <a:bodyPr/>
          <a:lstStyle>
            <a:lvl1pPr>
              <a:defRPr>
                <a:solidFill>
                  <a:schemeClr val="accent6">
                    <a:lumMod val="25000"/>
                    <a:lumOff val="75000"/>
                  </a:schemeClr>
                </a:solidFill>
              </a:defRPr>
            </a:lvl1pPr>
          </a:lstStyle>
          <a:p>
            <a:r>
              <a:rPr lang="en-US" dirty="0"/>
              <a:t>8/03/20XX</a:t>
            </a:r>
          </a:p>
        </p:txBody>
      </p:sp>
      <p:sp>
        <p:nvSpPr>
          <p:cNvPr id="4" name="Footer Placeholder 3">
            <a:extLst>
              <a:ext uri="{FF2B5EF4-FFF2-40B4-BE49-F238E27FC236}">
                <a16:creationId xmlns:a16="http://schemas.microsoft.com/office/drawing/2014/main" id="{2AA830E9-38B9-41B2-9047-8F9003630EF4}"/>
              </a:ext>
            </a:extLst>
          </p:cNvPr>
          <p:cNvSpPr>
            <a:spLocks noGrp="1"/>
          </p:cNvSpPr>
          <p:nvPr>
            <p:ph type="ftr" sz="quarter" idx="11"/>
          </p:nvPr>
        </p:nvSpPr>
        <p:spPr/>
        <p:txBody>
          <a:bodyPr/>
          <a:lstStyle>
            <a:lvl1pPr>
              <a:defRPr>
                <a:solidFill>
                  <a:schemeClr val="accent6">
                    <a:lumMod val="25000"/>
                    <a:lumOff val="75000"/>
                  </a:schemeClr>
                </a:solidFill>
              </a:defRPr>
            </a:lvl1pPr>
          </a:lstStyle>
          <a:p>
            <a:r>
              <a:rPr lang="en-US" dirty="0"/>
              <a:t>PITCH DECK</a:t>
            </a:r>
          </a:p>
        </p:txBody>
      </p:sp>
      <p:sp>
        <p:nvSpPr>
          <p:cNvPr id="5" name="Slide Number Placeholder 4">
            <a:extLst>
              <a:ext uri="{FF2B5EF4-FFF2-40B4-BE49-F238E27FC236}">
                <a16:creationId xmlns:a16="http://schemas.microsoft.com/office/drawing/2014/main" id="{705897FB-ACEE-45BF-9704-D517B9B958B9}"/>
              </a:ext>
            </a:extLst>
          </p:cNvPr>
          <p:cNvSpPr>
            <a:spLocks noGrp="1"/>
          </p:cNvSpPr>
          <p:nvPr>
            <p:ph type="sldNum" sz="quarter" idx="12"/>
          </p:nvPr>
        </p:nvSpPr>
        <p:spPr/>
        <p:txBody>
          <a:bodyPr/>
          <a:lstStyle>
            <a:lvl1pPr>
              <a:defRPr>
                <a:solidFill>
                  <a:schemeClr val="accent6">
                    <a:lumMod val="25000"/>
                    <a:lumOff val="75000"/>
                  </a:schemeClr>
                </a:solidFill>
              </a:defRPr>
            </a:lvl1pPr>
          </a:lstStyle>
          <a:p>
            <a:fld id="{4F6357DA-28E9-40D3-918C-4D14E8263D81}" type="slidenum">
              <a:rPr lang="en-US" smtClean="0"/>
              <a:pPr/>
              <a:t>‹#›</a:t>
            </a:fld>
            <a:endParaRPr lang="en-US" dirty="0"/>
          </a:p>
        </p:txBody>
      </p:sp>
      <p:sp>
        <p:nvSpPr>
          <p:cNvPr id="6" name="Title 1">
            <a:extLst>
              <a:ext uri="{FF2B5EF4-FFF2-40B4-BE49-F238E27FC236}">
                <a16:creationId xmlns:a16="http://schemas.microsoft.com/office/drawing/2014/main" id="{4F61A60D-EA13-4C4C-9816-85480A2E2A90}"/>
              </a:ext>
            </a:extLst>
          </p:cNvPr>
          <p:cNvSpPr>
            <a:spLocks noGrp="1"/>
          </p:cNvSpPr>
          <p:nvPr>
            <p:ph type="ctrTitle" hasCustomPrompt="1"/>
          </p:nvPr>
        </p:nvSpPr>
        <p:spPr>
          <a:xfrm>
            <a:off x="2933903" y="724868"/>
            <a:ext cx="6324194" cy="639955"/>
          </a:xfrm>
          <a:prstGeom prst="rect">
            <a:avLst/>
          </a:prstGeom>
        </p:spPr>
        <p:txBody>
          <a:bodyPr anchor="ctr"/>
          <a:lstStyle>
            <a:lvl1pPr algn="ctr">
              <a:defRPr sz="2200" cap="all" spc="200" baseline="0">
                <a:solidFill>
                  <a:schemeClr val="bg1"/>
                </a:solidFill>
                <a:latin typeface="+mj-lt"/>
              </a:defRPr>
            </a:lvl1pPr>
          </a:lstStyle>
          <a:p>
            <a:r>
              <a:rPr lang="en-US"/>
              <a:t>Click to add title</a:t>
            </a:r>
          </a:p>
        </p:txBody>
      </p:sp>
      <p:sp>
        <p:nvSpPr>
          <p:cNvPr id="20" name="Text Placeholder 14">
            <a:extLst>
              <a:ext uri="{FF2B5EF4-FFF2-40B4-BE49-F238E27FC236}">
                <a16:creationId xmlns:a16="http://schemas.microsoft.com/office/drawing/2014/main" id="{1C424B8B-6301-4675-9015-050DF1DF9113}"/>
              </a:ext>
            </a:extLst>
          </p:cNvPr>
          <p:cNvSpPr>
            <a:spLocks noGrp="1"/>
          </p:cNvSpPr>
          <p:nvPr>
            <p:ph type="body" sz="quarter" idx="13" hasCustomPrompt="1"/>
          </p:nvPr>
        </p:nvSpPr>
        <p:spPr>
          <a:xfrm>
            <a:off x="900511" y="4059648"/>
            <a:ext cx="2382386" cy="613702"/>
          </a:xfrm>
          <a:prstGeom prst="rect">
            <a:avLst/>
          </a:prstGeom>
        </p:spPr>
        <p:txBody>
          <a:bodyPr anchor="b"/>
          <a:lstStyle>
            <a:lvl1pPr marL="0" indent="0" algn="ctr">
              <a:lnSpc>
                <a:spcPct val="100000"/>
              </a:lnSpc>
              <a:spcBef>
                <a:spcPts val="0"/>
              </a:spcBef>
              <a:spcAft>
                <a:spcPts val="0"/>
              </a:spcAft>
              <a:buNone/>
              <a:defRPr sz="1400" cap="all" spc="200" baseline="0">
                <a:solidFill>
                  <a:schemeClr val="tx2"/>
                </a:solidFill>
                <a:latin typeface="+mj-lt"/>
              </a:defRPr>
            </a:lvl1pPr>
          </a:lstStyle>
          <a:p>
            <a:pPr lvl="0"/>
            <a:r>
              <a:rPr lang="en-US"/>
              <a:t>Click to add title</a:t>
            </a:r>
          </a:p>
        </p:txBody>
      </p:sp>
      <p:sp>
        <p:nvSpPr>
          <p:cNvPr id="21" name="Text Placeholder 14">
            <a:extLst>
              <a:ext uri="{FF2B5EF4-FFF2-40B4-BE49-F238E27FC236}">
                <a16:creationId xmlns:a16="http://schemas.microsoft.com/office/drawing/2014/main" id="{44297A50-8392-4EB9-9BF6-451C4B9977BA}"/>
              </a:ext>
            </a:extLst>
          </p:cNvPr>
          <p:cNvSpPr>
            <a:spLocks noGrp="1"/>
          </p:cNvSpPr>
          <p:nvPr>
            <p:ph type="body" sz="quarter" idx="14" hasCustomPrompt="1"/>
          </p:nvPr>
        </p:nvSpPr>
        <p:spPr>
          <a:xfrm>
            <a:off x="900511" y="4651391"/>
            <a:ext cx="2382386" cy="857935"/>
          </a:xfrm>
          <a:prstGeom prst="rect">
            <a:avLst/>
          </a:prstGeom>
        </p:spPr>
        <p:txBody>
          <a:bodyPr/>
          <a:lstStyle>
            <a:lvl1pPr marL="0" indent="0" algn="ctr">
              <a:lnSpc>
                <a:spcPct val="125000"/>
              </a:lnSpc>
              <a:spcBef>
                <a:spcPts val="0"/>
              </a:spcBef>
              <a:buNone/>
              <a:defRPr sz="1200" cap="none" spc="100" baseline="0">
                <a:solidFill>
                  <a:schemeClr val="bg1"/>
                </a:solidFill>
                <a:latin typeface="+mn-lt"/>
              </a:defRPr>
            </a:lvl1pPr>
          </a:lstStyle>
          <a:p>
            <a:pPr lvl="0"/>
            <a:r>
              <a:rPr lang="en-US"/>
              <a:t>Click to add text</a:t>
            </a:r>
          </a:p>
        </p:txBody>
      </p:sp>
      <p:sp>
        <p:nvSpPr>
          <p:cNvPr id="22" name="Text Placeholder 14">
            <a:extLst>
              <a:ext uri="{FF2B5EF4-FFF2-40B4-BE49-F238E27FC236}">
                <a16:creationId xmlns:a16="http://schemas.microsoft.com/office/drawing/2014/main" id="{01B3A901-BBC6-44D9-9C97-6CFD76C17CDF}"/>
              </a:ext>
            </a:extLst>
          </p:cNvPr>
          <p:cNvSpPr>
            <a:spLocks noGrp="1"/>
          </p:cNvSpPr>
          <p:nvPr>
            <p:ph type="body" sz="quarter" idx="15" hasCustomPrompt="1"/>
          </p:nvPr>
        </p:nvSpPr>
        <p:spPr>
          <a:xfrm>
            <a:off x="3584039" y="4059648"/>
            <a:ext cx="2382386" cy="613702"/>
          </a:xfrm>
          <a:prstGeom prst="rect">
            <a:avLst/>
          </a:prstGeom>
        </p:spPr>
        <p:txBody>
          <a:bodyPr anchor="b"/>
          <a:lstStyle>
            <a:lvl1pPr marL="0" indent="0" algn="ctr">
              <a:lnSpc>
                <a:spcPct val="100000"/>
              </a:lnSpc>
              <a:spcBef>
                <a:spcPts val="0"/>
              </a:spcBef>
              <a:spcAft>
                <a:spcPts val="0"/>
              </a:spcAft>
              <a:buNone/>
              <a:defRPr sz="1400" cap="all" spc="200" baseline="0">
                <a:solidFill>
                  <a:schemeClr val="tx2"/>
                </a:solidFill>
                <a:latin typeface="+mj-lt"/>
              </a:defRPr>
            </a:lvl1pPr>
          </a:lstStyle>
          <a:p>
            <a:pPr lvl="0"/>
            <a:r>
              <a:rPr lang="en-US"/>
              <a:t>Click to add title</a:t>
            </a:r>
          </a:p>
        </p:txBody>
      </p:sp>
      <p:sp>
        <p:nvSpPr>
          <p:cNvPr id="23" name="Text Placeholder 14">
            <a:extLst>
              <a:ext uri="{FF2B5EF4-FFF2-40B4-BE49-F238E27FC236}">
                <a16:creationId xmlns:a16="http://schemas.microsoft.com/office/drawing/2014/main" id="{C60306D6-8D77-403B-B3D3-93E771A63E25}"/>
              </a:ext>
            </a:extLst>
          </p:cNvPr>
          <p:cNvSpPr>
            <a:spLocks noGrp="1"/>
          </p:cNvSpPr>
          <p:nvPr>
            <p:ph type="body" sz="quarter" idx="16" hasCustomPrompt="1"/>
          </p:nvPr>
        </p:nvSpPr>
        <p:spPr>
          <a:xfrm>
            <a:off x="3584039" y="4651391"/>
            <a:ext cx="2382386" cy="857935"/>
          </a:xfrm>
          <a:prstGeom prst="rect">
            <a:avLst/>
          </a:prstGeom>
        </p:spPr>
        <p:txBody>
          <a:bodyPr/>
          <a:lstStyle>
            <a:lvl1pPr marL="0" indent="0" algn="ctr">
              <a:lnSpc>
                <a:spcPct val="125000"/>
              </a:lnSpc>
              <a:spcBef>
                <a:spcPts val="0"/>
              </a:spcBef>
              <a:buNone/>
              <a:defRPr sz="1200" cap="none" spc="100" baseline="0">
                <a:solidFill>
                  <a:schemeClr val="bg1"/>
                </a:solidFill>
                <a:latin typeface="+mn-lt"/>
              </a:defRPr>
            </a:lvl1pPr>
          </a:lstStyle>
          <a:p>
            <a:pPr lvl="0"/>
            <a:r>
              <a:rPr lang="en-US"/>
              <a:t>Click to add text</a:t>
            </a:r>
          </a:p>
        </p:txBody>
      </p:sp>
      <p:sp>
        <p:nvSpPr>
          <p:cNvPr id="24" name="Text Placeholder 14">
            <a:extLst>
              <a:ext uri="{FF2B5EF4-FFF2-40B4-BE49-F238E27FC236}">
                <a16:creationId xmlns:a16="http://schemas.microsoft.com/office/drawing/2014/main" id="{156D61BA-EB24-4A41-8CAD-DF8D3ACF23F3}"/>
              </a:ext>
            </a:extLst>
          </p:cNvPr>
          <p:cNvSpPr>
            <a:spLocks noGrp="1"/>
          </p:cNvSpPr>
          <p:nvPr>
            <p:ph type="body" sz="quarter" idx="17" hasCustomPrompt="1"/>
          </p:nvPr>
        </p:nvSpPr>
        <p:spPr>
          <a:xfrm>
            <a:off x="6267567" y="4059648"/>
            <a:ext cx="2382386" cy="613702"/>
          </a:xfrm>
          <a:prstGeom prst="rect">
            <a:avLst/>
          </a:prstGeom>
        </p:spPr>
        <p:txBody>
          <a:bodyPr anchor="b"/>
          <a:lstStyle>
            <a:lvl1pPr marL="0" indent="0" algn="ctr">
              <a:lnSpc>
                <a:spcPct val="100000"/>
              </a:lnSpc>
              <a:spcBef>
                <a:spcPts val="0"/>
              </a:spcBef>
              <a:spcAft>
                <a:spcPts val="0"/>
              </a:spcAft>
              <a:buNone/>
              <a:defRPr sz="1400" cap="all" spc="200" baseline="0">
                <a:solidFill>
                  <a:schemeClr val="tx2"/>
                </a:solidFill>
                <a:latin typeface="+mj-lt"/>
              </a:defRPr>
            </a:lvl1pPr>
          </a:lstStyle>
          <a:p>
            <a:pPr lvl="0"/>
            <a:r>
              <a:rPr lang="en-US"/>
              <a:t>Click to add title</a:t>
            </a:r>
          </a:p>
        </p:txBody>
      </p:sp>
      <p:sp>
        <p:nvSpPr>
          <p:cNvPr id="25" name="Text Placeholder 14">
            <a:extLst>
              <a:ext uri="{FF2B5EF4-FFF2-40B4-BE49-F238E27FC236}">
                <a16:creationId xmlns:a16="http://schemas.microsoft.com/office/drawing/2014/main" id="{7D92CD70-81FF-405A-B419-FCACE6F2F97A}"/>
              </a:ext>
            </a:extLst>
          </p:cNvPr>
          <p:cNvSpPr>
            <a:spLocks noGrp="1"/>
          </p:cNvSpPr>
          <p:nvPr>
            <p:ph type="body" sz="quarter" idx="18" hasCustomPrompt="1"/>
          </p:nvPr>
        </p:nvSpPr>
        <p:spPr>
          <a:xfrm>
            <a:off x="6267567" y="4651391"/>
            <a:ext cx="2382386" cy="857935"/>
          </a:xfrm>
          <a:prstGeom prst="rect">
            <a:avLst/>
          </a:prstGeom>
        </p:spPr>
        <p:txBody>
          <a:bodyPr/>
          <a:lstStyle>
            <a:lvl1pPr marL="0" indent="0" algn="ctr">
              <a:lnSpc>
                <a:spcPct val="125000"/>
              </a:lnSpc>
              <a:spcBef>
                <a:spcPts val="0"/>
              </a:spcBef>
              <a:buNone/>
              <a:defRPr sz="1200" cap="none" spc="100" baseline="0">
                <a:solidFill>
                  <a:schemeClr val="bg1"/>
                </a:solidFill>
                <a:latin typeface="+mn-lt"/>
              </a:defRPr>
            </a:lvl1pPr>
          </a:lstStyle>
          <a:p>
            <a:pPr lvl="0"/>
            <a:r>
              <a:rPr lang="en-US"/>
              <a:t>Click to add text</a:t>
            </a:r>
          </a:p>
        </p:txBody>
      </p:sp>
      <p:sp>
        <p:nvSpPr>
          <p:cNvPr id="26" name="Text Placeholder 14">
            <a:extLst>
              <a:ext uri="{FF2B5EF4-FFF2-40B4-BE49-F238E27FC236}">
                <a16:creationId xmlns:a16="http://schemas.microsoft.com/office/drawing/2014/main" id="{1F7A98D9-A50A-41D8-BD51-327D4B647F26}"/>
              </a:ext>
            </a:extLst>
          </p:cNvPr>
          <p:cNvSpPr>
            <a:spLocks noGrp="1"/>
          </p:cNvSpPr>
          <p:nvPr>
            <p:ph type="body" sz="quarter" idx="19" hasCustomPrompt="1"/>
          </p:nvPr>
        </p:nvSpPr>
        <p:spPr>
          <a:xfrm>
            <a:off x="8951094" y="4059648"/>
            <a:ext cx="2382386" cy="613702"/>
          </a:xfrm>
          <a:prstGeom prst="rect">
            <a:avLst/>
          </a:prstGeom>
        </p:spPr>
        <p:txBody>
          <a:bodyPr anchor="b"/>
          <a:lstStyle>
            <a:lvl1pPr marL="0" indent="0" algn="ctr">
              <a:lnSpc>
                <a:spcPct val="100000"/>
              </a:lnSpc>
              <a:spcBef>
                <a:spcPts val="0"/>
              </a:spcBef>
              <a:spcAft>
                <a:spcPts val="0"/>
              </a:spcAft>
              <a:buNone/>
              <a:defRPr sz="1400" cap="all" spc="200" baseline="0">
                <a:solidFill>
                  <a:schemeClr val="tx2"/>
                </a:solidFill>
                <a:latin typeface="+mj-lt"/>
              </a:defRPr>
            </a:lvl1pPr>
          </a:lstStyle>
          <a:p>
            <a:pPr lvl="0"/>
            <a:r>
              <a:rPr lang="en-US"/>
              <a:t>Click to add title</a:t>
            </a:r>
          </a:p>
        </p:txBody>
      </p:sp>
      <p:sp>
        <p:nvSpPr>
          <p:cNvPr id="27" name="Text Placeholder 14">
            <a:extLst>
              <a:ext uri="{FF2B5EF4-FFF2-40B4-BE49-F238E27FC236}">
                <a16:creationId xmlns:a16="http://schemas.microsoft.com/office/drawing/2014/main" id="{CD4953C5-A270-4C37-B878-3D3E51E01A1B}"/>
              </a:ext>
            </a:extLst>
          </p:cNvPr>
          <p:cNvSpPr>
            <a:spLocks noGrp="1"/>
          </p:cNvSpPr>
          <p:nvPr>
            <p:ph type="body" sz="quarter" idx="20" hasCustomPrompt="1"/>
          </p:nvPr>
        </p:nvSpPr>
        <p:spPr>
          <a:xfrm>
            <a:off x="8951094" y="4651391"/>
            <a:ext cx="2382386" cy="857935"/>
          </a:xfrm>
          <a:prstGeom prst="rect">
            <a:avLst/>
          </a:prstGeom>
        </p:spPr>
        <p:txBody>
          <a:bodyPr/>
          <a:lstStyle>
            <a:lvl1pPr marL="0" indent="0" algn="ctr">
              <a:lnSpc>
                <a:spcPct val="125000"/>
              </a:lnSpc>
              <a:spcBef>
                <a:spcPts val="0"/>
              </a:spcBef>
              <a:buNone/>
              <a:defRPr sz="1200" cap="none" spc="100" baseline="0">
                <a:solidFill>
                  <a:schemeClr val="bg1"/>
                </a:solidFill>
                <a:latin typeface="+mn-lt"/>
              </a:defRPr>
            </a:lvl1pPr>
          </a:lstStyle>
          <a:p>
            <a:pPr lvl="0"/>
            <a:r>
              <a:rPr lang="en-US"/>
              <a:t>Click to add text</a:t>
            </a:r>
          </a:p>
        </p:txBody>
      </p:sp>
      <p:sp>
        <p:nvSpPr>
          <p:cNvPr id="28" name="Text Placeholder 10">
            <a:extLst>
              <a:ext uri="{FF2B5EF4-FFF2-40B4-BE49-F238E27FC236}">
                <a16:creationId xmlns:a16="http://schemas.microsoft.com/office/drawing/2014/main" id="{B419FAA5-674D-4D1B-B6F0-7F6B786D9D2C}"/>
              </a:ext>
            </a:extLst>
          </p:cNvPr>
          <p:cNvSpPr>
            <a:spLocks noGrp="1"/>
          </p:cNvSpPr>
          <p:nvPr>
            <p:ph type="body" sz="quarter" idx="21" hasCustomPrompt="1"/>
          </p:nvPr>
        </p:nvSpPr>
        <p:spPr>
          <a:xfrm>
            <a:off x="1285758" y="2399173"/>
            <a:ext cx="1611892" cy="1151632"/>
          </a:xfrm>
          <a:prstGeom prst="rect">
            <a:avLst/>
          </a:prstGeom>
        </p:spPr>
        <p:txBody>
          <a:bodyPr anchor="ctr"/>
          <a:lstStyle>
            <a:lvl1pPr marL="0" indent="0" algn="ctr">
              <a:lnSpc>
                <a:spcPct val="80000"/>
              </a:lnSpc>
              <a:spcBef>
                <a:spcPts val="1000"/>
              </a:spcBef>
              <a:spcAft>
                <a:spcPts val="0"/>
              </a:spcAft>
              <a:buNone/>
              <a:defRPr sz="2800" cap="all" spc="100" baseline="0">
                <a:solidFill>
                  <a:schemeClr val="tx2"/>
                </a:solidFill>
                <a:latin typeface="+mj-lt"/>
              </a:defRPr>
            </a:lvl1pPr>
          </a:lstStyle>
          <a:p>
            <a:pPr lvl="0"/>
            <a:r>
              <a:rPr lang="en-US"/>
              <a:t>Add title</a:t>
            </a:r>
          </a:p>
        </p:txBody>
      </p:sp>
      <p:sp>
        <p:nvSpPr>
          <p:cNvPr id="29" name="Text Placeholder 10">
            <a:extLst>
              <a:ext uri="{FF2B5EF4-FFF2-40B4-BE49-F238E27FC236}">
                <a16:creationId xmlns:a16="http://schemas.microsoft.com/office/drawing/2014/main" id="{4301E9A5-7F5A-49AF-A4F3-EA73CC55905B}"/>
              </a:ext>
            </a:extLst>
          </p:cNvPr>
          <p:cNvSpPr>
            <a:spLocks noGrp="1"/>
          </p:cNvSpPr>
          <p:nvPr>
            <p:ph type="body" sz="quarter" idx="23" hasCustomPrompt="1"/>
          </p:nvPr>
        </p:nvSpPr>
        <p:spPr>
          <a:xfrm>
            <a:off x="6652814" y="2399173"/>
            <a:ext cx="1611892" cy="1151632"/>
          </a:xfrm>
          <a:prstGeom prst="rect">
            <a:avLst/>
          </a:prstGeom>
        </p:spPr>
        <p:txBody>
          <a:bodyPr anchor="ctr"/>
          <a:lstStyle>
            <a:lvl1pPr marL="0" indent="0" algn="ctr">
              <a:lnSpc>
                <a:spcPct val="80000"/>
              </a:lnSpc>
              <a:spcBef>
                <a:spcPts val="1000"/>
              </a:spcBef>
              <a:buNone/>
              <a:defRPr sz="2800" cap="all" spc="100" baseline="0">
                <a:solidFill>
                  <a:schemeClr val="tx2"/>
                </a:solidFill>
                <a:latin typeface="+mj-lt"/>
              </a:defRPr>
            </a:lvl1pPr>
          </a:lstStyle>
          <a:p>
            <a:pPr lvl="0"/>
            <a:r>
              <a:rPr lang="en-US"/>
              <a:t>Add title</a:t>
            </a:r>
          </a:p>
        </p:txBody>
      </p:sp>
      <p:sp>
        <p:nvSpPr>
          <p:cNvPr id="30" name="Text Placeholder 10">
            <a:extLst>
              <a:ext uri="{FF2B5EF4-FFF2-40B4-BE49-F238E27FC236}">
                <a16:creationId xmlns:a16="http://schemas.microsoft.com/office/drawing/2014/main" id="{44658DCD-8753-4536-A41F-2975ECE9D039}"/>
              </a:ext>
            </a:extLst>
          </p:cNvPr>
          <p:cNvSpPr>
            <a:spLocks noGrp="1"/>
          </p:cNvSpPr>
          <p:nvPr>
            <p:ph type="body" sz="quarter" idx="24" hasCustomPrompt="1"/>
          </p:nvPr>
        </p:nvSpPr>
        <p:spPr>
          <a:xfrm>
            <a:off x="9336341" y="2399173"/>
            <a:ext cx="1611892" cy="1151632"/>
          </a:xfrm>
          <a:prstGeom prst="rect">
            <a:avLst/>
          </a:prstGeom>
        </p:spPr>
        <p:txBody>
          <a:bodyPr anchor="ctr"/>
          <a:lstStyle>
            <a:lvl1pPr marL="0" indent="0" algn="ctr">
              <a:lnSpc>
                <a:spcPct val="80000"/>
              </a:lnSpc>
              <a:spcBef>
                <a:spcPts val="1000"/>
              </a:spcBef>
              <a:buNone/>
              <a:defRPr sz="2800" cap="all" spc="100" baseline="0">
                <a:solidFill>
                  <a:schemeClr val="tx2"/>
                </a:solidFill>
                <a:latin typeface="+mj-lt"/>
              </a:defRPr>
            </a:lvl1pPr>
          </a:lstStyle>
          <a:p>
            <a:pPr lvl="0"/>
            <a:r>
              <a:rPr lang="en-US"/>
              <a:t>Add title</a:t>
            </a:r>
          </a:p>
        </p:txBody>
      </p:sp>
      <p:sp>
        <p:nvSpPr>
          <p:cNvPr id="31" name="Text Placeholder 10">
            <a:extLst>
              <a:ext uri="{FF2B5EF4-FFF2-40B4-BE49-F238E27FC236}">
                <a16:creationId xmlns:a16="http://schemas.microsoft.com/office/drawing/2014/main" id="{2708ADA9-A84B-4176-A4A4-3BEEB2F71F93}"/>
              </a:ext>
            </a:extLst>
          </p:cNvPr>
          <p:cNvSpPr>
            <a:spLocks noGrp="1"/>
          </p:cNvSpPr>
          <p:nvPr>
            <p:ph type="body" sz="quarter" idx="22" hasCustomPrompt="1"/>
          </p:nvPr>
        </p:nvSpPr>
        <p:spPr>
          <a:xfrm>
            <a:off x="3969286" y="2399173"/>
            <a:ext cx="1611892" cy="1151632"/>
          </a:xfrm>
          <a:prstGeom prst="rect">
            <a:avLst/>
          </a:prstGeom>
        </p:spPr>
        <p:txBody>
          <a:bodyPr anchor="ctr"/>
          <a:lstStyle>
            <a:lvl1pPr marL="0" indent="0" algn="ctr">
              <a:lnSpc>
                <a:spcPct val="80000"/>
              </a:lnSpc>
              <a:spcBef>
                <a:spcPts val="1000"/>
              </a:spcBef>
              <a:buNone/>
              <a:defRPr sz="2800" cap="all" spc="100" baseline="0">
                <a:solidFill>
                  <a:schemeClr val="tx2"/>
                </a:solidFill>
                <a:latin typeface="+mj-lt"/>
              </a:defRPr>
            </a:lvl1pPr>
          </a:lstStyle>
          <a:p>
            <a:pPr lvl="0"/>
            <a:r>
              <a:rPr lang="en-US"/>
              <a:t>Add title</a:t>
            </a:r>
          </a:p>
        </p:txBody>
      </p:sp>
    </p:spTree>
    <p:extLst>
      <p:ext uri="{BB962C8B-B14F-4D97-AF65-F5344CB8AC3E}">
        <p14:creationId xmlns:p14="http://schemas.microsoft.com/office/powerpoint/2010/main" val="927572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E265C839-12C3-47EF-9941-39B43796B35E}"/>
              </a:ext>
            </a:extLst>
          </p:cNvPr>
          <p:cNvSpPr>
            <a:spLocks noGrp="1"/>
          </p:cNvSpPr>
          <p:nvPr>
            <p:ph type="pic" sz="quarter" idx="13" hasCustomPrompt="1"/>
          </p:nvPr>
        </p:nvSpPr>
        <p:spPr>
          <a:xfrm>
            <a:off x="5361215" y="0"/>
            <a:ext cx="6830785" cy="6858000"/>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10" name="Text Placeholder 4">
            <a:extLst>
              <a:ext uri="{FF2B5EF4-FFF2-40B4-BE49-F238E27FC236}">
                <a16:creationId xmlns:a16="http://schemas.microsoft.com/office/drawing/2014/main" id="{E6AB2BC9-972D-4B30-981B-BAD528A7FBE9}"/>
              </a:ext>
            </a:extLst>
          </p:cNvPr>
          <p:cNvSpPr>
            <a:spLocks noGrp="1"/>
          </p:cNvSpPr>
          <p:nvPr>
            <p:ph type="body" sz="quarter" idx="14" hasCustomPrompt="1"/>
          </p:nvPr>
        </p:nvSpPr>
        <p:spPr>
          <a:xfrm>
            <a:off x="0" y="4002437"/>
            <a:ext cx="12186555" cy="2855564"/>
          </a:xfrm>
          <a:prstGeom prst="rect">
            <a:avLst/>
          </a:prstGeom>
        </p:spPr>
        <p:txBody>
          <a:bodyPr/>
          <a:lstStyle>
            <a:lvl1pPr marL="0" indent="0" algn="ctr">
              <a:lnSpc>
                <a:spcPct val="50000"/>
              </a:lnSpc>
              <a:spcBef>
                <a:spcPts val="0"/>
              </a:spcBef>
              <a:buNone/>
              <a:defRPr sz="50000" baseline="0">
                <a:solidFill>
                  <a:schemeClr val="bg1">
                    <a:alpha val="8000"/>
                  </a:schemeClr>
                </a:solidFill>
                <a:latin typeface="Kunstler Script" panose="030304020206070D0D06" pitchFamily="66" charset="0"/>
              </a:defRPr>
            </a:lvl1pPr>
          </a:lstStyle>
          <a:p>
            <a:pPr lvl="0"/>
            <a:r>
              <a:rPr lang="en-US" dirty="0"/>
              <a:t>About</a:t>
            </a:r>
          </a:p>
        </p:txBody>
      </p:sp>
      <p:sp>
        <p:nvSpPr>
          <p:cNvPr id="4" name="Date Placeholder 3">
            <a:extLst>
              <a:ext uri="{FF2B5EF4-FFF2-40B4-BE49-F238E27FC236}">
                <a16:creationId xmlns:a16="http://schemas.microsoft.com/office/drawing/2014/main" id="{CE1F2E92-C9AF-47A3-84EF-181F642A4110}"/>
              </a:ext>
            </a:extLst>
          </p:cNvPr>
          <p:cNvSpPr>
            <a:spLocks noGrp="1"/>
          </p:cNvSpPr>
          <p:nvPr>
            <p:ph type="dt" sz="half" idx="10"/>
          </p:nvPr>
        </p:nvSpPr>
        <p:spPr/>
        <p:txBody>
          <a:bodyPr/>
          <a:lstStyle>
            <a:lvl1pPr>
              <a:defRPr>
                <a:solidFill>
                  <a:schemeClr val="accent3"/>
                </a:solidFill>
              </a:defRPr>
            </a:lvl1pPr>
          </a:lstStyle>
          <a:p>
            <a:r>
              <a:rPr lang="en-US" dirty="0"/>
              <a:t>8/03/20XX</a:t>
            </a:r>
          </a:p>
        </p:txBody>
      </p:sp>
      <p:sp>
        <p:nvSpPr>
          <p:cNvPr id="5" name="Footer Placeholder 4">
            <a:extLst>
              <a:ext uri="{FF2B5EF4-FFF2-40B4-BE49-F238E27FC236}">
                <a16:creationId xmlns:a16="http://schemas.microsoft.com/office/drawing/2014/main" id="{274F2C06-CE94-4D97-A7F5-08D8D7BF144E}"/>
              </a:ext>
            </a:extLst>
          </p:cNvPr>
          <p:cNvSpPr>
            <a:spLocks noGrp="1"/>
          </p:cNvSpPr>
          <p:nvPr>
            <p:ph type="ftr" sz="quarter" idx="11"/>
          </p:nvPr>
        </p:nvSpPr>
        <p:spPr/>
        <p:txBody>
          <a:bodyPr/>
          <a:lstStyle>
            <a:lvl1pPr>
              <a:defRPr>
                <a:solidFill>
                  <a:schemeClr val="accent3"/>
                </a:solidFill>
              </a:defRPr>
            </a:lvl1pPr>
          </a:lstStyle>
          <a:p>
            <a:r>
              <a:rPr lang="en-US" dirty="0"/>
              <a:t>PITCH DECK</a:t>
            </a:r>
          </a:p>
        </p:txBody>
      </p:sp>
      <p:sp>
        <p:nvSpPr>
          <p:cNvPr id="6" name="Slide Number Placeholder 5">
            <a:extLst>
              <a:ext uri="{FF2B5EF4-FFF2-40B4-BE49-F238E27FC236}">
                <a16:creationId xmlns:a16="http://schemas.microsoft.com/office/drawing/2014/main" id="{E210CA9D-6428-41AF-B478-FB553C041DE9}"/>
              </a:ext>
            </a:extLst>
          </p:cNvPr>
          <p:cNvSpPr>
            <a:spLocks noGrp="1"/>
          </p:cNvSpPr>
          <p:nvPr>
            <p:ph type="sldNum" sz="quarter" idx="12"/>
          </p:nvPr>
        </p:nvSpPr>
        <p:spPr/>
        <p:txBody>
          <a:bodyPr/>
          <a:lstStyle>
            <a:lvl1pPr>
              <a:defRPr>
                <a:solidFill>
                  <a:schemeClr val="bg1">
                    <a:lumMod val="95000"/>
                  </a:schemeClr>
                </a:solidFill>
              </a:defRPr>
            </a:lvl1pPr>
          </a:lstStyle>
          <a:p>
            <a:fld id="{4F6357DA-28E9-40D3-918C-4D14E8263D81}" type="slidenum">
              <a:rPr lang="en-US" smtClean="0"/>
              <a:pPr/>
              <a:t>‹#›</a:t>
            </a:fld>
            <a:endParaRPr lang="en-US" dirty="0"/>
          </a:p>
        </p:txBody>
      </p:sp>
      <p:sp>
        <p:nvSpPr>
          <p:cNvPr id="8" name="Title 1">
            <a:extLst>
              <a:ext uri="{FF2B5EF4-FFF2-40B4-BE49-F238E27FC236}">
                <a16:creationId xmlns:a16="http://schemas.microsoft.com/office/drawing/2014/main" id="{5214FDE4-5230-4BC7-8C8A-024BF947CD9C}"/>
              </a:ext>
            </a:extLst>
          </p:cNvPr>
          <p:cNvSpPr>
            <a:spLocks noGrp="1"/>
          </p:cNvSpPr>
          <p:nvPr>
            <p:ph type="ctrTitle" hasCustomPrompt="1"/>
          </p:nvPr>
        </p:nvSpPr>
        <p:spPr>
          <a:xfrm>
            <a:off x="838201" y="901598"/>
            <a:ext cx="3684814" cy="336548"/>
          </a:xfrm>
          <a:prstGeom prst="rect">
            <a:avLst/>
          </a:prstGeom>
        </p:spPr>
        <p:txBody>
          <a:bodyPr anchor="b"/>
          <a:lstStyle>
            <a:lvl1pPr algn="l">
              <a:defRPr sz="2200" cap="all" spc="200" baseline="0">
                <a:solidFill>
                  <a:schemeClr val="bg1">
                    <a:lumMod val="95000"/>
                  </a:schemeClr>
                </a:solidFill>
                <a:latin typeface="+mj-lt"/>
              </a:defRPr>
            </a:lvl1pPr>
          </a:lstStyle>
          <a:p>
            <a:r>
              <a:rPr lang="en-US" dirty="0"/>
              <a:t>Click to add title</a:t>
            </a:r>
          </a:p>
        </p:txBody>
      </p:sp>
      <p:sp>
        <p:nvSpPr>
          <p:cNvPr id="9" name="Subtitle 2">
            <a:extLst>
              <a:ext uri="{FF2B5EF4-FFF2-40B4-BE49-F238E27FC236}">
                <a16:creationId xmlns:a16="http://schemas.microsoft.com/office/drawing/2014/main" id="{95062B64-8BE7-421C-8F8F-F0CEEB1C5C92}"/>
              </a:ext>
            </a:extLst>
          </p:cNvPr>
          <p:cNvSpPr>
            <a:spLocks noGrp="1"/>
          </p:cNvSpPr>
          <p:nvPr>
            <p:ph type="subTitle" idx="1" hasCustomPrompt="1"/>
          </p:nvPr>
        </p:nvSpPr>
        <p:spPr>
          <a:xfrm>
            <a:off x="838201" y="1454764"/>
            <a:ext cx="3684814" cy="2801597"/>
          </a:xfrm>
          <a:prstGeom prst="rect">
            <a:avLst/>
          </a:prstGeom>
        </p:spPr>
        <p:txBody>
          <a:bodyPr/>
          <a:lstStyle>
            <a:lvl1pPr marL="0" indent="0" algn="l">
              <a:lnSpc>
                <a:spcPct val="125000"/>
              </a:lnSpc>
              <a:spcBef>
                <a:spcPts val="0"/>
              </a:spcBef>
              <a:buNone/>
              <a:defRPr sz="1400" spc="100" baseline="0">
                <a:solidFill>
                  <a:schemeClr val="accent6">
                    <a:lumMod val="10000"/>
                    <a:lumOff val="9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cxnSp>
        <p:nvCxnSpPr>
          <p:cNvPr id="3" name="Straight Connector 2">
            <a:extLst>
              <a:ext uri="{FF2B5EF4-FFF2-40B4-BE49-F238E27FC236}">
                <a16:creationId xmlns:a16="http://schemas.microsoft.com/office/drawing/2014/main" id="{51A8088E-EE7F-4006-9745-8926E1ABB691}"/>
              </a:ext>
            </a:extLst>
          </p:cNvPr>
          <p:cNvCxnSpPr>
            <a:cxnSpLocks/>
          </p:cNvCxnSpPr>
          <p:nvPr userDrawn="1"/>
        </p:nvCxnSpPr>
        <p:spPr>
          <a:xfrm>
            <a:off x="587189" y="0"/>
            <a:ext cx="0" cy="3048000"/>
          </a:xfrm>
          <a:prstGeom prst="line">
            <a:avLst/>
          </a:prstGeom>
          <a:ln>
            <a:solidFill>
              <a:schemeClr val="tx2"/>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5049507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1"/>
        </a:solidFill>
        <a:effectLst/>
      </p:bgPr>
    </p:bg>
    <p:spTree>
      <p:nvGrpSpPr>
        <p:cNvPr id="1" name=""/>
        <p:cNvGrpSpPr/>
        <p:nvPr/>
      </p:nvGrpSpPr>
      <p:grpSpPr>
        <a:xfrm>
          <a:off x="0" y="0"/>
          <a:ext cx="0" cy="0"/>
          <a:chOff x="0" y="0"/>
          <a:chExt cx="0" cy="0"/>
        </a:xfrm>
      </p:grpSpPr>
      <p:sp>
        <p:nvSpPr>
          <p:cNvPr id="6" name="Picture Placeholder 7">
            <a:extLst>
              <a:ext uri="{FF2B5EF4-FFF2-40B4-BE49-F238E27FC236}">
                <a16:creationId xmlns:a16="http://schemas.microsoft.com/office/drawing/2014/main" id="{9FD50E8B-97D3-485C-9645-AACC303DDF33}"/>
              </a:ext>
            </a:extLst>
          </p:cNvPr>
          <p:cNvSpPr>
            <a:spLocks noGrp="1"/>
          </p:cNvSpPr>
          <p:nvPr>
            <p:ph type="pic" sz="quarter" idx="13" hasCustomPrompt="1"/>
          </p:nvPr>
        </p:nvSpPr>
        <p:spPr>
          <a:xfrm>
            <a:off x="-4281" y="-1"/>
            <a:ext cx="12196282" cy="2917371"/>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10" name="Text Placeholder 4">
            <a:extLst>
              <a:ext uri="{FF2B5EF4-FFF2-40B4-BE49-F238E27FC236}">
                <a16:creationId xmlns:a16="http://schemas.microsoft.com/office/drawing/2014/main" id="{44211F90-6E18-443B-BDFF-5A72A7950276}"/>
              </a:ext>
            </a:extLst>
          </p:cNvPr>
          <p:cNvSpPr>
            <a:spLocks noGrp="1"/>
          </p:cNvSpPr>
          <p:nvPr>
            <p:ph type="body" sz="quarter" idx="19" hasCustomPrompt="1"/>
          </p:nvPr>
        </p:nvSpPr>
        <p:spPr>
          <a:xfrm>
            <a:off x="0" y="4006735"/>
            <a:ext cx="12192000" cy="2851264"/>
          </a:xfrm>
          <a:prstGeom prst="rect">
            <a:avLst/>
          </a:prstGeom>
        </p:spPr>
        <p:txBody>
          <a:bodyPr/>
          <a:lstStyle>
            <a:lvl1pPr marL="0" indent="0" algn="r">
              <a:lnSpc>
                <a:spcPct val="50000"/>
              </a:lnSpc>
              <a:spcBef>
                <a:spcPts val="0"/>
              </a:spcBef>
              <a:buNone/>
              <a:defRPr sz="50000" baseline="0">
                <a:solidFill>
                  <a:schemeClr val="bg1">
                    <a:alpha val="5000"/>
                  </a:schemeClr>
                </a:solidFill>
                <a:latin typeface="Kunstler Script" panose="030304020206070D0D06" pitchFamily="66" charset="0"/>
              </a:defRPr>
            </a:lvl1pPr>
          </a:lstStyle>
          <a:p>
            <a:r>
              <a:rPr lang="en-US" dirty="0"/>
              <a:t>Sum</a:t>
            </a:r>
          </a:p>
        </p:txBody>
      </p:sp>
      <p:sp>
        <p:nvSpPr>
          <p:cNvPr id="3" name="Date Placeholder 2">
            <a:extLst>
              <a:ext uri="{FF2B5EF4-FFF2-40B4-BE49-F238E27FC236}">
                <a16:creationId xmlns:a16="http://schemas.microsoft.com/office/drawing/2014/main" id="{50B2CC2F-A541-4A4B-985A-73901B9F107C}"/>
              </a:ext>
            </a:extLst>
          </p:cNvPr>
          <p:cNvSpPr>
            <a:spLocks noGrp="1"/>
          </p:cNvSpPr>
          <p:nvPr>
            <p:ph type="dt" sz="half" idx="10"/>
          </p:nvPr>
        </p:nvSpPr>
        <p:spPr/>
        <p:txBody>
          <a:bodyPr/>
          <a:lstStyle>
            <a:lvl1pPr>
              <a:defRPr>
                <a:solidFill>
                  <a:schemeClr val="accent3"/>
                </a:solidFill>
              </a:defRPr>
            </a:lvl1pPr>
          </a:lstStyle>
          <a:p>
            <a:r>
              <a:rPr lang="en-US" dirty="0"/>
              <a:t>8/03/20XX</a:t>
            </a:r>
          </a:p>
        </p:txBody>
      </p:sp>
      <p:sp>
        <p:nvSpPr>
          <p:cNvPr id="4" name="Footer Placeholder 3">
            <a:extLst>
              <a:ext uri="{FF2B5EF4-FFF2-40B4-BE49-F238E27FC236}">
                <a16:creationId xmlns:a16="http://schemas.microsoft.com/office/drawing/2014/main" id="{FB1D1C2B-CD69-4515-87A0-866E32DCE938}"/>
              </a:ext>
            </a:extLst>
          </p:cNvPr>
          <p:cNvSpPr>
            <a:spLocks noGrp="1"/>
          </p:cNvSpPr>
          <p:nvPr>
            <p:ph type="ftr" sz="quarter" idx="11"/>
          </p:nvPr>
        </p:nvSpPr>
        <p:spPr/>
        <p:txBody>
          <a:bodyPr/>
          <a:lstStyle>
            <a:lvl1pPr>
              <a:defRPr>
                <a:solidFill>
                  <a:schemeClr val="accent3"/>
                </a:solidFill>
              </a:defRPr>
            </a:lvl1pPr>
          </a:lstStyle>
          <a:p>
            <a:r>
              <a:rPr lang="en-US" dirty="0"/>
              <a:t>PITCH DECK</a:t>
            </a:r>
          </a:p>
        </p:txBody>
      </p:sp>
      <p:sp>
        <p:nvSpPr>
          <p:cNvPr id="5" name="Slide Number Placeholder 4">
            <a:extLst>
              <a:ext uri="{FF2B5EF4-FFF2-40B4-BE49-F238E27FC236}">
                <a16:creationId xmlns:a16="http://schemas.microsoft.com/office/drawing/2014/main" id="{63F4DBC1-4594-4961-A9D3-27E0113B3768}"/>
              </a:ext>
            </a:extLst>
          </p:cNvPr>
          <p:cNvSpPr>
            <a:spLocks noGrp="1"/>
          </p:cNvSpPr>
          <p:nvPr>
            <p:ph type="sldNum" sz="quarter" idx="12"/>
          </p:nvPr>
        </p:nvSpPr>
        <p:spPr/>
        <p:txBody>
          <a:bodyPr/>
          <a:lstStyle>
            <a:lvl1pPr>
              <a:defRPr>
                <a:solidFill>
                  <a:schemeClr val="accent3"/>
                </a:solidFill>
              </a:defRPr>
            </a:lvl1pPr>
          </a:lstStyle>
          <a:p>
            <a:fld id="{4F6357DA-28E9-40D3-918C-4D14E8263D81}" type="slidenum">
              <a:rPr lang="en-US" smtClean="0"/>
              <a:pPr/>
              <a:t>‹#›</a:t>
            </a:fld>
            <a:endParaRPr lang="en-US" dirty="0"/>
          </a:p>
        </p:txBody>
      </p:sp>
      <p:sp>
        <p:nvSpPr>
          <p:cNvPr id="7" name="Title 1">
            <a:extLst>
              <a:ext uri="{FF2B5EF4-FFF2-40B4-BE49-F238E27FC236}">
                <a16:creationId xmlns:a16="http://schemas.microsoft.com/office/drawing/2014/main" id="{C15AE508-339B-4118-9121-4A160D09F2A0}"/>
              </a:ext>
            </a:extLst>
          </p:cNvPr>
          <p:cNvSpPr>
            <a:spLocks noGrp="1"/>
          </p:cNvSpPr>
          <p:nvPr>
            <p:ph type="ctrTitle" hasCustomPrompt="1"/>
          </p:nvPr>
        </p:nvSpPr>
        <p:spPr>
          <a:xfrm>
            <a:off x="838200" y="4122721"/>
            <a:ext cx="2895600" cy="1111250"/>
          </a:xfrm>
          <a:prstGeom prst="rect">
            <a:avLst/>
          </a:prstGeom>
        </p:spPr>
        <p:txBody>
          <a:bodyPr anchor="ctr"/>
          <a:lstStyle>
            <a:lvl1pPr algn="r">
              <a:defRPr sz="2200" cap="all" spc="200" baseline="0">
                <a:solidFill>
                  <a:schemeClr val="bg1"/>
                </a:solidFill>
                <a:latin typeface="+mj-lt"/>
              </a:defRPr>
            </a:lvl1pPr>
          </a:lstStyle>
          <a:p>
            <a:r>
              <a:rPr lang="en-US"/>
              <a:t>Click to add title</a:t>
            </a:r>
          </a:p>
        </p:txBody>
      </p:sp>
      <p:sp>
        <p:nvSpPr>
          <p:cNvPr id="8" name="Subtitle 2">
            <a:extLst>
              <a:ext uri="{FF2B5EF4-FFF2-40B4-BE49-F238E27FC236}">
                <a16:creationId xmlns:a16="http://schemas.microsoft.com/office/drawing/2014/main" id="{43A3F931-4B84-489F-8B0A-7FEF462532DB}"/>
              </a:ext>
            </a:extLst>
          </p:cNvPr>
          <p:cNvSpPr>
            <a:spLocks noGrp="1"/>
          </p:cNvSpPr>
          <p:nvPr>
            <p:ph type="subTitle" idx="1" hasCustomPrompt="1"/>
          </p:nvPr>
        </p:nvSpPr>
        <p:spPr>
          <a:xfrm>
            <a:off x="4332514" y="3833158"/>
            <a:ext cx="7021287" cy="1690377"/>
          </a:xfrm>
          <a:prstGeom prst="rect">
            <a:avLst/>
          </a:prstGeom>
        </p:spPr>
        <p:txBody>
          <a:bodyPr anchor="ctr"/>
          <a:lstStyle>
            <a:lvl1pPr marL="0" indent="0" algn="l">
              <a:lnSpc>
                <a:spcPct val="125000"/>
              </a:lnSpc>
              <a:spcBef>
                <a:spcPts val="0"/>
              </a:spcBef>
              <a:spcAft>
                <a:spcPts val="1000"/>
              </a:spcAft>
              <a:buNone/>
              <a:defRPr sz="14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Tree>
    <p:extLst>
      <p:ext uri="{BB962C8B-B14F-4D97-AF65-F5344CB8AC3E}">
        <p14:creationId xmlns:p14="http://schemas.microsoft.com/office/powerpoint/2010/main" val="42919939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6" name="Picture Placeholder 7">
            <a:extLst>
              <a:ext uri="{FF2B5EF4-FFF2-40B4-BE49-F238E27FC236}">
                <a16:creationId xmlns:a16="http://schemas.microsoft.com/office/drawing/2014/main" id="{61D6F08F-239E-4E92-B5E7-36638ED4657D}"/>
              </a:ext>
            </a:extLst>
          </p:cNvPr>
          <p:cNvSpPr>
            <a:spLocks noGrp="1"/>
          </p:cNvSpPr>
          <p:nvPr>
            <p:ph type="pic" sz="quarter" idx="13" hasCustomPrompt="1"/>
          </p:nvPr>
        </p:nvSpPr>
        <p:spPr>
          <a:xfrm>
            <a:off x="0" y="0"/>
            <a:ext cx="7677150" cy="6858000"/>
          </a:xfrm>
          <a:prstGeom prst="rect">
            <a:avLst/>
          </a:prstGeom>
        </p:spPr>
        <p:txBody>
          <a:bodyPr/>
          <a:lstStyle>
            <a:lvl1pPr marL="0" indent="0" algn="ctr">
              <a:buNone/>
              <a:defRPr>
                <a:solidFill>
                  <a:schemeClr val="accent1"/>
                </a:solidFill>
              </a:defRPr>
            </a:lvl1pPr>
          </a:lstStyle>
          <a:p>
            <a:r>
              <a:rPr lang="en-US" dirty="0"/>
              <a:t>Click to add photo</a:t>
            </a:r>
          </a:p>
        </p:txBody>
      </p:sp>
      <p:sp>
        <p:nvSpPr>
          <p:cNvPr id="3" name="Date Placeholder 2">
            <a:extLst>
              <a:ext uri="{FF2B5EF4-FFF2-40B4-BE49-F238E27FC236}">
                <a16:creationId xmlns:a16="http://schemas.microsoft.com/office/drawing/2014/main" id="{E88D0F4F-65EB-4DC2-B7AD-AD23E6DBE22B}"/>
              </a:ext>
            </a:extLst>
          </p:cNvPr>
          <p:cNvSpPr>
            <a:spLocks noGrp="1"/>
          </p:cNvSpPr>
          <p:nvPr>
            <p:ph type="dt" sz="half" idx="10"/>
          </p:nvPr>
        </p:nvSpPr>
        <p:spPr/>
        <p:txBody>
          <a:bodyPr/>
          <a:lstStyle>
            <a:lvl1pPr>
              <a:defRPr>
                <a:solidFill>
                  <a:schemeClr val="bg1"/>
                </a:solidFill>
              </a:defRPr>
            </a:lvl1pPr>
          </a:lstStyle>
          <a:p>
            <a:r>
              <a:rPr lang="en-US" dirty="0"/>
              <a:t>8/03/20XX</a:t>
            </a:r>
          </a:p>
        </p:txBody>
      </p:sp>
      <p:sp>
        <p:nvSpPr>
          <p:cNvPr id="4" name="Footer Placeholder 3">
            <a:extLst>
              <a:ext uri="{FF2B5EF4-FFF2-40B4-BE49-F238E27FC236}">
                <a16:creationId xmlns:a16="http://schemas.microsoft.com/office/drawing/2014/main" id="{66CF9EC8-F9C6-4CE1-91F5-A956792CBC86}"/>
              </a:ext>
            </a:extLst>
          </p:cNvPr>
          <p:cNvSpPr>
            <a:spLocks noGrp="1"/>
          </p:cNvSpPr>
          <p:nvPr>
            <p:ph type="ftr" sz="quarter" idx="11"/>
          </p:nvPr>
        </p:nvSpPr>
        <p:spPr>
          <a:xfrm>
            <a:off x="4038600" y="6356350"/>
            <a:ext cx="3156857" cy="365125"/>
          </a:xfrm>
        </p:spPr>
        <p:txBody>
          <a:bodyPr/>
          <a:lstStyle>
            <a:lvl1pPr algn="r">
              <a:defRPr>
                <a:solidFill>
                  <a:schemeClr val="bg1"/>
                </a:solidFill>
              </a:defRPr>
            </a:lvl1pPr>
          </a:lstStyle>
          <a:p>
            <a:r>
              <a:rPr lang="en-US" dirty="0"/>
              <a:t>PITCH DECK</a:t>
            </a:r>
          </a:p>
        </p:txBody>
      </p:sp>
      <p:sp>
        <p:nvSpPr>
          <p:cNvPr id="5" name="Slide Number Placeholder 4">
            <a:extLst>
              <a:ext uri="{FF2B5EF4-FFF2-40B4-BE49-F238E27FC236}">
                <a16:creationId xmlns:a16="http://schemas.microsoft.com/office/drawing/2014/main" id="{89721C21-E285-4AF2-9E8D-243F4CBC2ABF}"/>
              </a:ext>
            </a:extLst>
          </p:cNvPr>
          <p:cNvSpPr>
            <a:spLocks noGrp="1"/>
          </p:cNvSpPr>
          <p:nvPr>
            <p:ph type="sldNum" sz="quarter" idx="12"/>
          </p:nvPr>
        </p:nvSpPr>
        <p:spPr/>
        <p:txBody>
          <a:bodyPr/>
          <a:lstStyle>
            <a:lvl1pPr>
              <a:defRPr>
                <a:solidFill>
                  <a:schemeClr val="bg2">
                    <a:lumMod val="50000"/>
                  </a:schemeClr>
                </a:solidFill>
              </a:defRPr>
            </a:lvl1pPr>
          </a:lstStyle>
          <a:p>
            <a:fld id="{4F6357DA-28E9-40D3-918C-4D14E8263D81}" type="slidenum">
              <a:rPr lang="en-US" smtClean="0"/>
              <a:pPr/>
              <a:t>‹#›</a:t>
            </a:fld>
            <a:endParaRPr lang="en-US" dirty="0"/>
          </a:p>
        </p:txBody>
      </p:sp>
      <p:sp>
        <p:nvSpPr>
          <p:cNvPr id="7" name="Title 1">
            <a:extLst>
              <a:ext uri="{FF2B5EF4-FFF2-40B4-BE49-F238E27FC236}">
                <a16:creationId xmlns:a16="http://schemas.microsoft.com/office/drawing/2014/main" id="{EC201BA1-98C5-4728-9204-5B3A2F7B03FD}"/>
              </a:ext>
            </a:extLst>
          </p:cNvPr>
          <p:cNvSpPr>
            <a:spLocks noGrp="1"/>
          </p:cNvSpPr>
          <p:nvPr>
            <p:ph type="ctrTitle" hasCustomPrompt="1"/>
          </p:nvPr>
        </p:nvSpPr>
        <p:spPr>
          <a:xfrm>
            <a:off x="8487939" y="1638359"/>
            <a:ext cx="3058885" cy="1111250"/>
          </a:xfrm>
          <a:prstGeom prst="rect">
            <a:avLst/>
          </a:prstGeom>
        </p:spPr>
        <p:txBody>
          <a:bodyPr anchor="b"/>
          <a:lstStyle>
            <a:lvl1pPr algn="l">
              <a:defRPr sz="2200" cap="all" spc="200" baseline="0">
                <a:solidFill>
                  <a:schemeClr val="accent6"/>
                </a:solidFill>
                <a:latin typeface="+mj-lt"/>
              </a:defRPr>
            </a:lvl1pPr>
          </a:lstStyle>
          <a:p>
            <a:r>
              <a:rPr lang="en-US"/>
              <a:t>Click to add title</a:t>
            </a:r>
          </a:p>
        </p:txBody>
      </p:sp>
      <p:sp>
        <p:nvSpPr>
          <p:cNvPr id="8" name="Subtitle 2">
            <a:extLst>
              <a:ext uri="{FF2B5EF4-FFF2-40B4-BE49-F238E27FC236}">
                <a16:creationId xmlns:a16="http://schemas.microsoft.com/office/drawing/2014/main" id="{75C106A2-F65A-4519-B7A6-CB7477C6846B}"/>
              </a:ext>
            </a:extLst>
          </p:cNvPr>
          <p:cNvSpPr>
            <a:spLocks noGrp="1"/>
          </p:cNvSpPr>
          <p:nvPr>
            <p:ph type="subTitle" idx="1" hasCustomPrompt="1"/>
          </p:nvPr>
        </p:nvSpPr>
        <p:spPr>
          <a:xfrm>
            <a:off x="8487939" y="3135086"/>
            <a:ext cx="3058885" cy="2388450"/>
          </a:xfrm>
          <a:prstGeom prst="rect">
            <a:avLst/>
          </a:prstGeom>
        </p:spPr>
        <p:txBody>
          <a:bodyPr/>
          <a:lstStyle>
            <a:lvl1pPr marL="0" indent="0" algn="l">
              <a:lnSpc>
                <a:spcPct val="125000"/>
              </a:lnSpc>
              <a:spcBef>
                <a:spcPts val="0"/>
              </a:spcBef>
              <a:spcAft>
                <a:spcPts val="1000"/>
              </a:spcAft>
              <a:buNone/>
              <a:defRPr sz="1400" spc="100" baseline="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cxnSp>
        <p:nvCxnSpPr>
          <p:cNvPr id="2" name="Straight Connector 1">
            <a:extLst>
              <a:ext uri="{FF2B5EF4-FFF2-40B4-BE49-F238E27FC236}">
                <a16:creationId xmlns:a16="http://schemas.microsoft.com/office/drawing/2014/main" id="{2E7A08CD-CF6C-4ABF-B086-481F36611730}"/>
              </a:ext>
            </a:extLst>
          </p:cNvPr>
          <p:cNvCxnSpPr>
            <a:cxnSpLocks/>
          </p:cNvCxnSpPr>
          <p:nvPr userDrawn="1"/>
        </p:nvCxnSpPr>
        <p:spPr>
          <a:xfrm>
            <a:off x="8130026" y="0"/>
            <a:ext cx="0" cy="4572000"/>
          </a:xfrm>
          <a:prstGeom prst="line">
            <a:avLst/>
          </a:prstGeom>
          <a:ln>
            <a:solidFill>
              <a:schemeClr val="tx2"/>
            </a:solidFill>
          </a:ln>
        </p:spPr>
        <p:style>
          <a:lnRef idx="1">
            <a:schemeClr val="accent3"/>
          </a:lnRef>
          <a:fillRef idx="0">
            <a:schemeClr val="accent3"/>
          </a:fillRef>
          <a:effectRef idx="0">
            <a:schemeClr val="accent3"/>
          </a:effectRef>
          <a:fontRef idx="minor">
            <a:schemeClr val="tx1"/>
          </a:fontRef>
        </p:style>
      </p:cxnSp>
      <p:sp>
        <p:nvSpPr>
          <p:cNvPr id="10" name="Text Placeholder 4">
            <a:extLst>
              <a:ext uri="{FF2B5EF4-FFF2-40B4-BE49-F238E27FC236}">
                <a16:creationId xmlns:a16="http://schemas.microsoft.com/office/drawing/2014/main" id="{E4AB2649-B78D-4A9D-9F1D-F447A521EEB4}"/>
              </a:ext>
            </a:extLst>
          </p:cNvPr>
          <p:cNvSpPr>
            <a:spLocks noGrp="1"/>
          </p:cNvSpPr>
          <p:nvPr>
            <p:ph type="body" sz="quarter" idx="23" hasCustomPrompt="1"/>
          </p:nvPr>
        </p:nvSpPr>
        <p:spPr>
          <a:xfrm>
            <a:off x="100735" y="4698088"/>
            <a:ext cx="11996058" cy="2059185"/>
          </a:xfrm>
          <a:prstGeom prst="rect">
            <a:avLst/>
          </a:prstGeom>
        </p:spPr>
        <p:txBody>
          <a:bodyPr/>
          <a:lstStyle>
            <a:lvl1pPr marL="0" indent="0" algn="r">
              <a:lnSpc>
                <a:spcPct val="37000"/>
              </a:lnSpc>
              <a:spcBef>
                <a:spcPts val="0"/>
              </a:spcBef>
              <a:buNone/>
              <a:defRPr sz="50000" baseline="0">
                <a:solidFill>
                  <a:schemeClr val="accent6">
                    <a:lumMod val="10000"/>
                    <a:lumOff val="90000"/>
                    <a:alpha val="25000"/>
                  </a:schemeClr>
                </a:solidFill>
                <a:latin typeface="Kunstler Script" panose="030304020206070D0D06" pitchFamily="66" charset="0"/>
              </a:defRPr>
            </a:lvl1pPr>
          </a:lstStyle>
          <a:p>
            <a:r>
              <a:rPr lang="en-US" dirty="0"/>
              <a:t>Than</a:t>
            </a:r>
          </a:p>
        </p:txBody>
      </p:sp>
    </p:spTree>
    <p:extLst>
      <p:ext uri="{BB962C8B-B14F-4D97-AF65-F5344CB8AC3E}">
        <p14:creationId xmlns:p14="http://schemas.microsoft.com/office/powerpoint/2010/main" val="2382968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3D34C3A-6235-4BB3-A283-CAE0A33D378B}"/>
              </a:ext>
            </a:extLst>
          </p:cNvPr>
          <p:cNvSpPr>
            <a:spLocks noGrp="1"/>
          </p:cNvSpPr>
          <p:nvPr>
            <p:ph type="pic" sz="quarter" idx="13" hasCustomPrompt="1"/>
          </p:nvPr>
        </p:nvSpPr>
        <p:spPr>
          <a:xfrm>
            <a:off x="0" y="0"/>
            <a:ext cx="4038600" cy="6858000"/>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4" name="Date Placeholder 3">
            <a:extLst>
              <a:ext uri="{FF2B5EF4-FFF2-40B4-BE49-F238E27FC236}">
                <a16:creationId xmlns:a16="http://schemas.microsoft.com/office/drawing/2014/main" id="{109EDE6B-5E65-4F08-A24A-A9EC90670C80}"/>
              </a:ext>
            </a:extLst>
          </p:cNvPr>
          <p:cNvSpPr>
            <a:spLocks noGrp="1"/>
          </p:cNvSpPr>
          <p:nvPr>
            <p:ph type="dt" sz="half" idx="10"/>
          </p:nvPr>
        </p:nvSpPr>
        <p:spPr/>
        <p:txBody>
          <a:bodyPr/>
          <a:lstStyle>
            <a:lvl1pPr>
              <a:defRPr>
                <a:solidFill>
                  <a:schemeClr val="accent6">
                    <a:lumMod val="25000"/>
                    <a:lumOff val="75000"/>
                  </a:schemeClr>
                </a:solidFill>
              </a:defRPr>
            </a:lvl1pPr>
          </a:lstStyle>
          <a:p>
            <a:r>
              <a:rPr lang="en-US" dirty="0"/>
              <a:t>8/03/20XX</a:t>
            </a:r>
          </a:p>
        </p:txBody>
      </p:sp>
      <p:sp>
        <p:nvSpPr>
          <p:cNvPr id="5" name="Footer Placeholder 4">
            <a:extLst>
              <a:ext uri="{FF2B5EF4-FFF2-40B4-BE49-F238E27FC236}">
                <a16:creationId xmlns:a16="http://schemas.microsoft.com/office/drawing/2014/main" id="{CD674259-E892-4133-9796-2A1A30CF71E6}"/>
              </a:ext>
            </a:extLst>
          </p:cNvPr>
          <p:cNvSpPr>
            <a:spLocks noGrp="1"/>
          </p:cNvSpPr>
          <p:nvPr>
            <p:ph type="ftr" sz="quarter" idx="11"/>
          </p:nvPr>
        </p:nvSpPr>
        <p:spPr/>
        <p:txBody>
          <a:bodyPr/>
          <a:lstStyle>
            <a:lvl1pPr>
              <a:defRPr>
                <a:solidFill>
                  <a:schemeClr val="accent6">
                    <a:lumMod val="25000"/>
                    <a:lumOff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E462A321-B440-475F-8F1F-B5B3B697ED39}"/>
              </a:ext>
            </a:extLst>
          </p:cNvPr>
          <p:cNvSpPr>
            <a:spLocks noGrp="1"/>
          </p:cNvSpPr>
          <p:nvPr>
            <p:ph type="sldNum" sz="quarter" idx="12"/>
          </p:nvPr>
        </p:nvSpPr>
        <p:spPr/>
        <p:txBody>
          <a:bodyPr/>
          <a:lstStyle>
            <a:lvl1pPr>
              <a:defRPr>
                <a:solidFill>
                  <a:schemeClr val="accent6">
                    <a:lumMod val="25000"/>
                    <a:lumOff val="75000"/>
                  </a:schemeClr>
                </a:solidFill>
              </a:defRPr>
            </a:lvl1pPr>
          </a:lstStyle>
          <a:p>
            <a:fld id="{4F6357DA-28E9-40D3-918C-4D14E8263D81}" type="slidenum">
              <a:rPr lang="en-US" smtClean="0"/>
              <a:pPr/>
              <a:t>‹#›</a:t>
            </a:fld>
            <a:endParaRPr lang="en-US" dirty="0"/>
          </a:p>
        </p:txBody>
      </p:sp>
      <p:sp>
        <p:nvSpPr>
          <p:cNvPr id="9" name="Subtitle 2">
            <a:extLst>
              <a:ext uri="{FF2B5EF4-FFF2-40B4-BE49-F238E27FC236}">
                <a16:creationId xmlns:a16="http://schemas.microsoft.com/office/drawing/2014/main" id="{ED1A311C-7C5B-4A6A-9430-1FDF9E65E23B}"/>
              </a:ext>
            </a:extLst>
          </p:cNvPr>
          <p:cNvSpPr>
            <a:spLocks noGrp="1"/>
          </p:cNvSpPr>
          <p:nvPr>
            <p:ph type="subTitle" idx="1" hasCustomPrompt="1"/>
          </p:nvPr>
        </p:nvSpPr>
        <p:spPr>
          <a:xfrm>
            <a:off x="4376050" y="2149803"/>
            <a:ext cx="2383973" cy="1583142"/>
          </a:xfrm>
          <a:prstGeom prst="rect">
            <a:avLst/>
          </a:prstGeom>
        </p:spPr>
        <p:txBody>
          <a:bodyPr/>
          <a:lstStyle>
            <a:lvl1pPr marL="0" indent="0" algn="l">
              <a:lnSpc>
                <a:spcPct val="125000"/>
              </a:lnSpc>
              <a:spcBef>
                <a:spcPts val="0"/>
              </a:spcBef>
              <a:buNone/>
              <a:defRPr sz="1400" spc="100" baseline="0">
                <a:solidFill>
                  <a:schemeClr val="accent6">
                    <a:lumMod val="10000"/>
                    <a:lumOff val="9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text</a:t>
            </a:r>
          </a:p>
        </p:txBody>
      </p:sp>
      <p:sp>
        <p:nvSpPr>
          <p:cNvPr id="10" name="Text Placeholder 15">
            <a:extLst>
              <a:ext uri="{FF2B5EF4-FFF2-40B4-BE49-F238E27FC236}">
                <a16:creationId xmlns:a16="http://schemas.microsoft.com/office/drawing/2014/main" id="{9294BC1C-A5F3-4428-A88F-0029F652AEC7}"/>
              </a:ext>
            </a:extLst>
          </p:cNvPr>
          <p:cNvSpPr>
            <a:spLocks noGrp="1"/>
          </p:cNvSpPr>
          <p:nvPr>
            <p:ph type="body" sz="quarter" idx="14" hasCustomPrompt="1"/>
          </p:nvPr>
        </p:nvSpPr>
        <p:spPr>
          <a:xfrm>
            <a:off x="4376050" y="1783378"/>
            <a:ext cx="2383973" cy="464399"/>
          </a:xfrm>
          <a:prstGeom prst="rect">
            <a:avLst/>
          </a:prstGeom>
        </p:spPr>
        <p:txBody>
          <a:bodyPr anchor="ctr"/>
          <a:lstStyle>
            <a:lvl1pPr marL="0" indent="0" algn="l">
              <a:buNone/>
              <a:defRPr sz="1400" cap="all" spc="200" baseline="0">
                <a:solidFill>
                  <a:schemeClr val="bg1"/>
                </a:solidFill>
                <a:latin typeface="+mj-lt"/>
              </a:defRPr>
            </a:lvl1pPr>
          </a:lstStyle>
          <a:p>
            <a:pPr lvl="0"/>
            <a:r>
              <a:rPr lang="en-US"/>
              <a:t>Click to add subtitle</a:t>
            </a:r>
          </a:p>
        </p:txBody>
      </p:sp>
      <p:sp>
        <p:nvSpPr>
          <p:cNvPr id="11" name="Text Placeholder 30">
            <a:extLst>
              <a:ext uri="{FF2B5EF4-FFF2-40B4-BE49-F238E27FC236}">
                <a16:creationId xmlns:a16="http://schemas.microsoft.com/office/drawing/2014/main" id="{E1A93ECB-2477-4750-92EB-808431F55826}"/>
              </a:ext>
            </a:extLst>
          </p:cNvPr>
          <p:cNvSpPr>
            <a:spLocks noGrp="1"/>
          </p:cNvSpPr>
          <p:nvPr>
            <p:ph type="body" sz="quarter" idx="15" hasCustomPrompt="1"/>
          </p:nvPr>
        </p:nvSpPr>
        <p:spPr>
          <a:xfrm>
            <a:off x="6934192" y="2149803"/>
            <a:ext cx="2383972" cy="1549920"/>
          </a:xfrm>
          <a:prstGeom prst="rect">
            <a:avLst/>
          </a:prstGeom>
        </p:spPr>
        <p:txBody>
          <a:bodyPr/>
          <a:lstStyle>
            <a:lvl1pPr marL="0" indent="0" algn="l">
              <a:lnSpc>
                <a:spcPct val="125000"/>
              </a:lnSpc>
              <a:spcBef>
                <a:spcPts val="0"/>
              </a:spcBef>
              <a:buNone/>
              <a:defRPr sz="1400" spc="100" baseline="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1B981D60-5094-418F-8053-F9AC3EE2F6F3}"/>
              </a:ext>
            </a:extLst>
          </p:cNvPr>
          <p:cNvSpPr>
            <a:spLocks noGrp="1"/>
          </p:cNvSpPr>
          <p:nvPr>
            <p:ph type="body" sz="quarter" idx="16" hasCustomPrompt="1"/>
          </p:nvPr>
        </p:nvSpPr>
        <p:spPr>
          <a:xfrm>
            <a:off x="6934192" y="1783378"/>
            <a:ext cx="2383972" cy="464399"/>
          </a:xfrm>
          <a:prstGeom prst="rect">
            <a:avLst/>
          </a:prstGeom>
        </p:spPr>
        <p:txBody>
          <a:bodyPr anchor="ctr"/>
          <a:lstStyle>
            <a:lvl1pPr marL="0" indent="0" algn="l">
              <a:buNone/>
              <a:defRPr sz="1400" cap="all" spc="200" baseline="0">
                <a:solidFill>
                  <a:schemeClr val="bg1"/>
                </a:solidFill>
                <a:latin typeface="+mj-lt"/>
              </a:defRPr>
            </a:lvl1pPr>
          </a:lstStyle>
          <a:p>
            <a:pPr lvl="0"/>
            <a:r>
              <a:rPr lang="en-US"/>
              <a:t>Click to add subtitle</a:t>
            </a:r>
          </a:p>
        </p:txBody>
      </p:sp>
      <p:sp>
        <p:nvSpPr>
          <p:cNvPr id="13" name="Text Placeholder 30">
            <a:extLst>
              <a:ext uri="{FF2B5EF4-FFF2-40B4-BE49-F238E27FC236}">
                <a16:creationId xmlns:a16="http://schemas.microsoft.com/office/drawing/2014/main" id="{D4577FD4-018C-4FC5-8B3C-5F10F8D1D7B8}"/>
              </a:ext>
            </a:extLst>
          </p:cNvPr>
          <p:cNvSpPr>
            <a:spLocks noGrp="1"/>
          </p:cNvSpPr>
          <p:nvPr>
            <p:ph type="body" sz="quarter" idx="17" hasCustomPrompt="1"/>
          </p:nvPr>
        </p:nvSpPr>
        <p:spPr>
          <a:xfrm>
            <a:off x="4376050" y="4414557"/>
            <a:ext cx="2383973" cy="1549920"/>
          </a:xfrm>
          <a:prstGeom prst="rect">
            <a:avLst/>
          </a:prstGeom>
        </p:spPr>
        <p:txBody>
          <a:bodyPr/>
          <a:lstStyle>
            <a:lvl1pPr marL="0" indent="0" algn="l">
              <a:lnSpc>
                <a:spcPct val="125000"/>
              </a:lnSpc>
              <a:spcBef>
                <a:spcPts val="0"/>
              </a:spcBef>
              <a:buNone/>
              <a:defRPr sz="1400" spc="100" baseline="0">
                <a:solidFill>
                  <a:schemeClr val="bg1"/>
                </a:solidFill>
              </a:defRPr>
            </a:lvl1pPr>
          </a:lstStyle>
          <a:p>
            <a:pPr lvl="0"/>
            <a:r>
              <a:rPr lang="en-US"/>
              <a:t>Click to add text</a:t>
            </a:r>
          </a:p>
        </p:txBody>
      </p:sp>
      <p:sp>
        <p:nvSpPr>
          <p:cNvPr id="14" name="Text Placeholder 15">
            <a:extLst>
              <a:ext uri="{FF2B5EF4-FFF2-40B4-BE49-F238E27FC236}">
                <a16:creationId xmlns:a16="http://schemas.microsoft.com/office/drawing/2014/main" id="{F7BB952E-0716-4503-B1A2-C64348D4C67C}"/>
              </a:ext>
            </a:extLst>
          </p:cNvPr>
          <p:cNvSpPr>
            <a:spLocks noGrp="1"/>
          </p:cNvSpPr>
          <p:nvPr>
            <p:ph type="body" sz="quarter" idx="18" hasCustomPrompt="1"/>
          </p:nvPr>
        </p:nvSpPr>
        <p:spPr>
          <a:xfrm>
            <a:off x="4376050" y="4048132"/>
            <a:ext cx="2383973" cy="464399"/>
          </a:xfrm>
          <a:prstGeom prst="rect">
            <a:avLst/>
          </a:prstGeom>
        </p:spPr>
        <p:txBody>
          <a:bodyPr anchor="ctr"/>
          <a:lstStyle>
            <a:lvl1pPr marL="0" indent="0" algn="l">
              <a:buNone/>
              <a:defRPr sz="1400" cap="all" spc="200" baseline="0">
                <a:solidFill>
                  <a:schemeClr val="bg1"/>
                </a:solidFill>
                <a:latin typeface="+mj-lt"/>
              </a:defRPr>
            </a:lvl1pPr>
          </a:lstStyle>
          <a:p>
            <a:pPr lvl="0"/>
            <a:r>
              <a:rPr lang="en-US"/>
              <a:t>Click to add subtitle</a:t>
            </a:r>
          </a:p>
        </p:txBody>
      </p:sp>
      <p:sp>
        <p:nvSpPr>
          <p:cNvPr id="15" name="Text Placeholder 30">
            <a:extLst>
              <a:ext uri="{FF2B5EF4-FFF2-40B4-BE49-F238E27FC236}">
                <a16:creationId xmlns:a16="http://schemas.microsoft.com/office/drawing/2014/main" id="{31F6468A-E1B5-499E-BE6D-B6B35AB5C017}"/>
              </a:ext>
            </a:extLst>
          </p:cNvPr>
          <p:cNvSpPr>
            <a:spLocks noGrp="1"/>
          </p:cNvSpPr>
          <p:nvPr>
            <p:ph type="body" sz="quarter" idx="19" hasCustomPrompt="1"/>
          </p:nvPr>
        </p:nvSpPr>
        <p:spPr>
          <a:xfrm>
            <a:off x="6934192" y="4414557"/>
            <a:ext cx="2383972" cy="1549920"/>
          </a:xfrm>
          <a:prstGeom prst="rect">
            <a:avLst/>
          </a:prstGeom>
        </p:spPr>
        <p:txBody>
          <a:bodyPr/>
          <a:lstStyle>
            <a:lvl1pPr marL="0" indent="0" algn="l">
              <a:lnSpc>
                <a:spcPct val="125000"/>
              </a:lnSpc>
              <a:spcBef>
                <a:spcPts val="0"/>
              </a:spcBef>
              <a:buNone/>
              <a:defRPr sz="1400" spc="100" baseline="0">
                <a:solidFill>
                  <a:schemeClr val="bg1"/>
                </a:solidFill>
              </a:defRPr>
            </a:lvl1pPr>
          </a:lstStyle>
          <a:p>
            <a:pPr lvl="0"/>
            <a:r>
              <a:rPr lang="en-US"/>
              <a:t>Click to add text</a:t>
            </a:r>
          </a:p>
        </p:txBody>
      </p:sp>
      <p:sp>
        <p:nvSpPr>
          <p:cNvPr id="16" name="Text Placeholder 15">
            <a:extLst>
              <a:ext uri="{FF2B5EF4-FFF2-40B4-BE49-F238E27FC236}">
                <a16:creationId xmlns:a16="http://schemas.microsoft.com/office/drawing/2014/main" id="{67A73001-AEEA-4FA6-BD1D-2FB7F79AB2BC}"/>
              </a:ext>
            </a:extLst>
          </p:cNvPr>
          <p:cNvSpPr>
            <a:spLocks noGrp="1"/>
          </p:cNvSpPr>
          <p:nvPr>
            <p:ph type="body" sz="quarter" idx="20" hasCustomPrompt="1"/>
          </p:nvPr>
        </p:nvSpPr>
        <p:spPr>
          <a:xfrm>
            <a:off x="6934192" y="4048132"/>
            <a:ext cx="2383972" cy="464399"/>
          </a:xfrm>
          <a:prstGeom prst="rect">
            <a:avLst/>
          </a:prstGeom>
        </p:spPr>
        <p:txBody>
          <a:bodyPr anchor="ctr"/>
          <a:lstStyle>
            <a:lvl1pPr marL="0" indent="0" algn="l">
              <a:buNone/>
              <a:defRPr sz="1400" kern="1200" cap="all" spc="200" baseline="0">
                <a:solidFill>
                  <a:schemeClr val="bg1"/>
                </a:solidFill>
                <a:latin typeface="+mj-lt"/>
              </a:defRPr>
            </a:lvl1pPr>
          </a:lstStyle>
          <a:p>
            <a:pPr lvl="0"/>
            <a:r>
              <a:rPr lang="en-US"/>
              <a:t>Click to add subtitle</a:t>
            </a:r>
          </a:p>
        </p:txBody>
      </p:sp>
      <p:sp>
        <p:nvSpPr>
          <p:cNvPr id="17" name="Title 1">
            <a:extLst>
              <a:ext uri="{FF2B5EF4-FFF2-40B4-BE49-F238E27FC236}">
                <a16:creationId xmlns:a16="http://schemas.microsoft.com/office/drawing/2014/main" id="{F7D1EE2B-BA7E-4102-A1AB-D36A04A32751}"/>
              </a:ext>
            </a:extLst>
          </p:cNvPr>
          <p:cNvSpPr>
            <a:spLocks noGrp="1"/>
          </p:cNvSpPr>
          <p:nvPr>
            <p:ph type="ctrTitle" hasCustomPrompt="1"/>
          </p:nvPr>
        </p:nvSpPr>
        <p:spPr>
          <a:xfrm>
            <a:off x="4376051" y="893523"/>
            <a:ext cx="5094517" cy="296198"/>
          </a:xfrm>
          <a:prstGeom prst="rect">
            <a:avLst/>
          </a:prstGeom>
        </p:spPr>
        <p:txBody>
          <a:bodyPr anchor="ctr"/>
          <a:lstStyle>
            <a:lvl1pPr algn="l">
              <a:defRPr sz="2200" cap="all" spc="200" baseline="0">
                <a:solidFill>
                  <a:schemeClr val="bg1"/>
                </a:solidFill>
                <a:latin typeface="+mj-lt"/>
              </a:defRPr>
            </a:lvl1pPr>
          </a:lstStyle>
          <a:p>
            <a:r>
              <a:rPr lang="en-US"/>
              <a:t>Click to add title</a:t>
            </a:r>
          </a:p>
        </p:txBody>
      </p:sp>
      <p:sp>
        <p:nvSpPr>
          <p:cNvPr id="18" name="Text Placeholder 30">
            <a:extLst>
              <a:ext uri="{FF2B5EF4-FFF2-40B4-BE49-F238E27FC236}">
                <a16:creationId xmlns:a16="http://schemas.microsoft.com/office/drawing/2014/main" id="{84447B14-E16C-4164-8093-80762E5341AC}"/>
              </a:ext>
            </a:extLst>
          </p:cNvPr>
          <p:cNvSpPr>
            <a:spLocks noGrp="1"/>
          </p:cNvSpPr>
          <p:nvPr>
            <p:ph type="body" sz="quarter" idx="21" hasCustomPrompt="1"/>
          </p:nvPr>
        </p:nvSpPr>
        <p:spPr>
          <a:xfrm>
            <a:off x="9492333" y="2149803"/>
            <a:ext cx="2383972" cy="1549920"/>
          </a:xfrm>
          <a:prstGeom prst="rect">
            <a:avLst/>
          </a:prstGeom>
        </p:spPr>
        <p:txBody>
          <a:bodyPr/>
          <a:lstStyle>
            <a:lvl1pPr marL="0" indent="0" algn="l">
              <a:lnSpc>
                <a:spcPct val="125000"/>
              </a:lnSpc>
              <a:spcBef>
                <a:spcPts val="0"/>
              </a:spcBef>
              <a:buNone/>
              <a:defRPr sz="1400" spc="100" baseline="0">
                <a:solidFill>
                  <a:schemeClr val="bg1"/>
                </a:solidFill>
              </a:defRPr>
            </a:lvl1pPr>
          </a:lstStyle>
          <a:p>
            <a:pPr lvl="0"/>
            <a:r>
              <a:rPr lang="en-US"/>
              <a:t>Click to add text</a:t>
            </a:r>
          </a:p>
        </p:txBody>
      </p:sp>
      <p:sp>
        <p:nvSpPr>
          <p:cNvPr id="19" name="Text Placeholder 15">
            <a:extLst>
              <a:ext uri="{FF2B5EF4-FFF2-40B4-BE49-F238E27FC236}">
                <a16:creationId xmlns:a16="http://schemas.microsoft.com/office/drawing/2014/main" id="{0ADD1433-3072-4EBB-9720-0F0DB8DE2A35}"/>
              </a:ext>
            </a:extLst>
          </p:cNvPr>
          <p:cNvSpPr>
            <a:spLocks noGrp="1"/>
          </p:cNvSpPr>
          <p:nvPr>
            <p:ph type="body" sz="quarter" idx="22" hasCustomPrompt="1"/>
          </p:nvPr>
        </p:nvSpPr>
        <p:spPr>
          <a:xfrm>
            <a:off x="9492333" y="1783378"/>
            <a:ext cx="2383972" cy="464399"/>
          </a:xfrm>
          <a:prstGeom prst="rect">
            <a:avLst/>
          </a:prstGeom>
        </p:spPr>
        <p:txBody>
          <a:bodyPr anchor="ctr"/>
          <a:lstStyle>
            <a:lvl1pPr marL="0" indent="0" algn="l">
              <a:buNone/>
              <a:defRPr sz="1400" cap="all" spc="200" baseline="0">
                <a:solidFill>
                  <a:schemeClr val="bg1"/>
                </a:solidFill>
                <a:latin typeface="+mj-lt"/>
              </a:defRPr>
            </a:lvl1pPr>
          </a:lstStyle>
          <a:p>
            <a:pPr lvl="0"/>
            <a:r>
              <a:rPr lang="en-US"/>
              <a:t>Click to add subtitle</a:t>
            </a:r>
          </a:p>
        </p:txBody>
      </p:sp>
    </p:spTree>
    <p:extLst>
      <p:ext uri="{BB962C8B-B14F-4D97-AF65-F5344CB8AC3E}">
        <p14:creationId xmlns:p14="http://schemas.microsoft.com/office/powerpoint/2010/main" val="857263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bg1">
            <a:lumMod val="50000"/>
          </a:schemeClr>
        </a:solidFill>
        <a:effectLst/>
      </p:bgPr>
    </p:bg>
    <p:spTree>
      <p:nvGrpSpPr>
        <p:cNvPr id="1" name=""/>
        <p:cNvGrpSpPr/>
        <p:nvPr/>
      </p:nvGrpSpPr>
      <p:grpSpPr>
        <a:xfrm>
          <a:off x="0" y="0"/>
          <a:ext cx="0" cy="0"/>
          <a:chOff x="0" y="0"/>
          <a:chExt cx="0" cy="0"/>
        </a:xfrm>
      </p:grpSpPr>
      <p:sp>
        <p:nvSpPr>
          <p:cNvPr id="19" name="Text Placeholder 4">
            <a:extLst>
              <a:ext uri="{FF2B5EF4-FFF2-40B4-BE49-F238E27FC236}">
                <a16:creationId xmlns:a16="http://schemas.microsoft.com/office/drawing/2014/main" id="{0BEAA80F-F328-4E79-9BF7-351D45B7B7FD}"/>
              </a:ext>
            </a:extLst>
          </p:cNvPr>
          <p:cNvSpPr>
            <a:spLocks noGrp="1"/>
          </p:cNvSpPr>
          <p:nvPr>
            <p:ph type="body" sz="quarter" idx="20" hasCustomPrompt="1"/>
          </p:nvPr>
        </p:nvSpPr>
        <p:spPr>
          <a:xfrm>
            <a:off x="1029788" y="1449390"/>
            <a:ext cx="15294428" cy="3076572"/>
          </a:xfrm>
          <a:prstGeom prst="rect">
            <a:avLst/>
          </a:prstGeom>
        </p:spPr>
        <p:txBody>
          <a:bodyPr/>
          <a:lstStyle>
            <a:lvl1pPr marL="0" indent="0" algn="ctr">
              <a:lnSpc>
                <a:spcPct val="40000"/>
              </a:lnSpc>
              <a:spcBef>
                <a:spcPts val="0"/>
              </a:spcBef>
              <a:buNone/>
              <a:defRPr sz="50000" baseline="0">
                <a:solidFill>
                  <a:schemeClr val="bg1">
                    <a:alpha val="5000"/>
                  </a:schemeClr>
                </a:solidFill>
                <a:latin typeface="Kunstler Script" panose="030304020206070D0D06" pitchFamily="66" charset="0"/>
              </a:defRPr>
            </a:lvl1pPr>
          </a:lstStyle>
          <a:p>
            <a:pPr lvl="0"/>
            <a:r>
              <a:rPr lang="en-US" dirty="0"/>
              <a:t>Solution</a:t>
            </a:r>
          </a:p>
        </p:txBody>
      </p:sp>
      <p:sp>
        <p:nvSpPr>
          <p:cNvPr id="5" name="Date Placeholder 4">
            <a:extLst>
              <a:ext uri="{FF2B5EF4-FFF2-40B4-BE49-F238E27FC236}">
                <a16:creationId xmlns:a16="http://schemas.microsoft.com/office/drawing/2014/main" id="{92A1422C-C630-4C48-A1BD-5097502AC0D2}"/>
              </a:ext>
            </a:extLst>
          </p:cNvPr>
          <p:cNvSpPr>
            <a:spLocks noGrp="1"/>
          </p:cNvSpPr>
          <p:nvPr>
            <p:ph type="dt" sz="half" idx="10"/>
          </p:nvPr>
        </p:nvSpPr>
        <p:spPr/>
        <p:txBody>
          <a:bodyPr/>
          <a:lstStyle>
            <a:lvl1pPr>
              <a:defRPr>
                <a:solidFill>
                  <a:schemeClr val="bg1"/>
                </a:solidFill>
              </a:defRPr>
            </a:lvl1pPr>
          </a:lstStyle>
          <a:p>
            <a:r>
              <a:rPr lang="en-US" dirty="0"/>
              <a:t>8/03/20XX</a:t>
            </a:r>
          </a:p>
        </p:txBody>
      </p:sp>
      <p:sp>
        <p:nvSpPr>
          <p:cNvPr id="6" name="Footer Placeholder 5">
            <a:extLst>
              <a:ext uri="{FF2B5EF4-FFF2-40B4-BE49-F238E27FC236}">
                <a16:creationId xmlns:a16="http://schemas.microsoft.com/office/drawing/2014/main" id="{AEAF124C-643E-4BA6-9FF7-DFF06D9A9814}"/>
              </a:ext>
            </a:extLst>
          </p:cNvPr>
          <p:cNvSpPr>
            <a:spLocks noGrp="1"/>
          </p:cNvSpPr>
          <p:nvPr>
            <p:ph type="ftr" sz="quarter" idx="11"/>
          </p:nvPr>
        </p:nvSpPr>
        <p:spPr/>
        <p:txBody>
          <a:bodyPr/>
          <a:lstStyle>
            <a:lvl1pPr>
              <a:defRPr>
                <a:solidFill>
                  <a:schemeClr val="bg1"/>
                </a:solidFill>
              </a:defRPr>
            </a:lvl1pPr>
          </a:lstStyle>
          <a:p>
            <a:r>
              <a:rPr lang="en-US" dirty="0"/>
              <a:t>PITCH DECK</a:t>
            </a:r>
          </a:p>
        </p:txBody>
      </p:sp>
      <p:sp>
        <p:nvSpPr>
          <p:cNvPr id="7" name="Slide Number Placeholder 6">
            <a:extLst>
              <a:ext uri="{FF2B5EF4-FFF2-40B4-BE49-F238E27FC236}">
                <a16:creationId xmlns:a16="http://schemas.microsoft.com/office/drawing/2014/main" id="{514ACCC8-5EF3-4F6A-B7EC-5208088FBA08}"/>
              </a:ext>
            </a:extLst>
          </p:cNvPr>
          <p:cNvSpPr>
            <a:spLocks noGrp="1"/>
          </p:cNvSpPr>
          <p:nvPr>
            <p:ph type="sldNum" sz="quarter" idx="12"/>
          </p:nvPr>
        </p:nvSpPr>
        <p:spPr/>
        <p:txBody>
          <a:bodyPr/>
          <a:lstStyle>
            <a:lvl1pPr>
              <a:defRPr>
                <a:solidFill>
                  <a:schemeClr val="bg1"/>
                </a:solidFill>
              </a:defRPr>
            </a:lvl1pPr>
          </a:lstStyle>
          <a:p>
            <a:fld id="{4F6357DA-28E9-40D3-918C-4D14E8263D81}" type="slidenum">
              <a:rPr lang="en-US" smtClean="0"/>
              <a:pPr/>
              <a:t>‹#›</a:t>
            </a:fld>
            <a:endParaRPr lang="en-US" dirty="0"/>
          </a:p>
        </p:txBody>
      </p:sp>
      <p:sp>
        <p:nvSpPr>
          <p:cNvPr id="8" name="Title 1">
            <a:extLst>
              <a:ext uri="{FF2B5EF4-FFF2-40B4-BE49-F238E27FC236}">
                <a16:creationId xmlns:a16="http://schemas.microsoft.com/office/drawing/2014/main" id="{DAD665EC-5C19-4FBE-8A06-0D1AA7483EF7}"/>
              </a:ext>
            </a:extLst>
          </p:cNvPr>
          <p:cNvSpPr>
            <a:spLocks noGrp="1"/>
          </p:cNvSpPr>
          <p:nvPr>
            <p:ph type="ctrTitle" hasCustomPrompt="1"/>
          </p:nvPr>
        </p:nvSpPr>
        <p:spPr>
          <a:xfrm>
            <a:off x="1360714" y="1863161"/>
            <a:ext cx="9993085" cy="892630"/>
          </a:xfrm>
          <a:prstGeom prst="rect">
            <a:avLst/>
          </a:prstGeom>
        </p:spPr>
        <p:txBody>
          <a:bodyPr anchor="ctr"/>
          <a:lstStyle>
            <a:lvl1pPr algn="ctr">
              <a:defRPr sz="2200" cap="all" spc="200" baseline="0">
                <a:solidFill>
                  <a:schemeClr val="bg1"/>
                </a:solidFill>
                <a:latin typeface="+mj-lt"/>
              </a:defRPr>
            </a:lvl1pPr>
          </a:lstStyle>
          <a:p>
            <a:r>
              <a:rPr lang="en-US" dirty="0"/>
              <a:t>Click to add title</a:t>
            </a:r>
          </a:p>
        </p:txBody>
      </p:sp>
      <p:sp>
        <p:nvSpPr>
          <p:cNvPr id="9" name="Subtitle 2">
            <a:extLst>
              <a:ext uri="{FF2B5EF4-FFF2-40B4-BE49-F238E27FC236}">
                <a16:creationId xmlns:a16="http://schemas.microsoft.com/office/drawing/2014/main" id="{089BE564-7E4F-4A70-9321-1F1BB911BABC}"/>
              </a:ext>
            </a:extLst>
          </p:cNvPr>
          <p:cNvSpPr>
            <a:spLocks noGrp="1"/>
          </p:cNvSpPr>
          <p:nvPr>
            <p:ph type="subTitle" idx="1" hasCustomPrompt="1"/>
          </p:nvPr>
        </p:nvSpPr>
        <p:spPr>
          <a:xfrm>
            <a:off x="707573" y="3751002"/>
            <a:ext cx="2383973" cy="1583142"/>
          </a:xfrm>
          <a:prstGeom prst="rect">
            <a:avLst/>
          </a:prstGeom>
        </p:spPr>
        <p:txBody>
          <a:bodyPr/>
          <a:lstStyle>
            <a:lvl1pPr marL="0" indent="0" algn="ctr">
              <a:lnSpc>
                <a:spcPct val="125000"/>
              </a:lnSpc>
              <a:spcBef>
                <a:spcPts val="0"/>
              </a:spcBef>
              <a:buNone/>
              <a:defRPr sz="1400" spc="100" baseline="0">
                <a:solidFill>
                  <a:schemeClr val="accent6">
                    <a:lumMod val="10000"/>
                    <a:lumOff val="9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text</a:t>
            </a:r>
          </a:p>
        </p:txBody>
      </p:sp>
      <p:sp>
        <p:nvSpPr>
          <p:cNvPr id="16" name="Text Placeholder 15">
            <a:extLst>
              <a:ext uri="{FF2B5EF4-FFF2-40B4-BE49-F238E27FC236}">
                <a16:creationId xmlns:a16="http://schemas.microsoft.com/office/drawing/2014/main" id="{1821488E-83E5-4683-8C32-9E4E97E57CDB}"/>
              </a:ext>
            </a:extLst>
          </p:cNvPr>
          <p:cNvSpPr>
            <a:spLocks noGrp="1"/>
          </p:cNvSpPr>
          <p:nvPr>
            <p:ph type="body" sz="quarter" idx="13" hasCustomPrompt="1"/>
          </p:nvPr>
        </p:nvSpPr>
        <p:spPr>
          <a:xfrm>
            <a:off x="707573" y="3384577"/>
            <a:ext cx="2383973" cy="464399"/>
          </a:xfrm>
          <a:prstGeom prst="rect">
            <a:avLst/>
          </a:prstGeom>
        </p:spPr>
        <p:txBody>
          <a:bodyPr anchor="ctr"/>
          <a:lstStyle>
            <a:lvl1pPr marL="0" indent="0" algn="ctr">
              <a:buNone/>
              <a:defRPr sz="1400" cap="all" spc="200" baseline="0">
                <a:solidFill>
                  <a:schemeClr val="bg1"/>
                </a:solidFill>
                <a:latin typeface="+mj-lt"/>
              </a:defRPr>
            </a:lvl1pPr>
          </a:lstStyle>
          <a:p>
            <a:pPr lvl="0"/>
            <a:r>
              <a:rPr lang="en-US"/>
              <a:t>Click to add subtitle</a:t>
            </a:r>
          </a:p>
        </p:txBody>
      </p:sp>
      <p:sp>
        <p:nvSpPr>
          <p:cNvPr id="31" name="Text Placeholder 30">
            <a:extLst>
              <a:ext uri="{FF2B5EF4-FFF2-40B4-BE49-F238E27FC236}">
                <a16:creationId xmlns:a16="http://schemas.microsoft.com/office/drawing/2014/main" id="{14EE872B-A4DD-4519-AFD8-36F6339BAB44}"/>
              </a:ext>
            </a:extLst>
          </p:cNvPr>
          <p:cNvSpPr>
            <a:spLocks noGrp="1"/>
          </p:cNvSpPr>
          <p:nvPr>
            <p:ph type="body" sz="quarter" idx="14" hasCustomPrompt="1"/>
          </p:nvPr>
        </p:nvSpPr>
        <p:spPr>
          <a:xfrm>
            <a:off x="3494316" y="3751002"/>
            <a:ext cx="2383972" cy="1549920"/>
          </a:xfrm>
          <a:prstGeom prst="rect">
            <a:avLst/>
          </a:prstGeom>
        </p:spPr>
        <p:txBody>
          <a:bodyPr/>
          <a:lstStyle>
            <a:lvl1pPr marL="0" indent="0" algn="ctr">
              <a:lnSpc>
                <a:spcPct val="125000"/>
              </a:lnSpc>
              <a:spcBef>
                <a:spcPts val="0"/>
              </a:spcBef>
              <a:buNone/>
              <a:defRPr sz="1400" spc="100" baseline="0">
                <a:solidFill>
                  <a:schemeClr val="bg1"/>
                </a:solidFill>
              </a:defRPr>
            </a:lvl1pPr>
          </a:lstStyle>
          <a:p>
            <a:pPr lvl="0"/>
            <a:r>
              <a:rPr lang="en-US"/>
              <a:t>Click to add text</a:t>
            </a:r>
          </a:p>
        </p:txBody>
      </p:sp>
      <p:sp>
        <p:nvSpPr>
          <p:cNvPr id="32" name="Text Placeholder 15">
            <a:extLst>
              <a:ext uri="{FF2B5EF4-FFF2-40B4-BE49-F238E27FC236}">
                <a16:creationId xmlns:a16="http://schemas.microsoft.com/office/drawing/2014/main" id="{1577DCED-2EF9-4095-B443-E1D09F96DE16}"/>
              </a:ext>
            </a:extLst>
          </p:cNvPr>
          <p:cNvSpPr>
            <a:spLocks noGrp="1"/>
          </p:cNvSpPr>
          <p:nvPr>
            <p:ph type="body" sz="quarter" idx="15" hasCustomPrompt="1"/>
          </p:nvPr>
        </p:nvSpPr>
        <p:spPr>
          <a:xfrm>
            <a:off x="3494316" y="3384577"/>
            <a:ext cx="2383972" cy="464399"/>
          </a:xfrm>
          <a:prstGeom prst="rect">
            <a:avLst/>
          </a:prstGeom>
        </p:spPr>
        <p:txBody>
          <a:bodyPr anchor="ctr"/>
          <a:lstStyle>
            <a:lvl1pPr marL="0" indent="0" algn="ctr">
              <a:buNone/>
              <a:defRPr sz="1400" cap="all" spc="200" baseline="0">
                <a:solidFill>
                  <a:schemeClr val="bg1"/>
                </a:solidFill>
                <a:latin typeface="+mj-lt"/>
              </a:defRPr>
            </a:lvl1pPr>
          </a:lstStyle>
          <a:p>
            <a:pPr lvl="0"/>
            <a:r>
              <a:rPr lang="en-US"/>
              <a:t>Click to add subtitle</a:t>
            </a:r>
          </a:p>
        </p:txBody>
      </p:sp>
      <p:sp>
        <p:nvSpPr>
          <p:cNvPr id="33" name="Text Placeholder 30">
            <a:extLst>
              <a:ext uri="{FF2B5EF4-FFF2-40B4-BE49-F238E27FC236}">
                <a16:creationId xmlns:a16="http://schemas.microsoft.com/office/drawing/2014/main" id="{0638478C-F9BC-4D44-96AB-486806CC9C2D}"/>
              </a:ext>
            </a:extLst>
          </p:cNvPr>
          <p:cNvSpPr>
            <a:spLocks noGrp="1"/>
          </p:cNvSpPr>
          <p:nvPr>
            <p:ph type="body" sz="quarter" idx="16" hasCustomPrompt="1"/>
          </p:nvPr>
        </p:nvSpPr>
        <p:spPr>
          <a:xfrm>
            <a:off x="6281057" y="3751002"/>
            <a:ext cx="2383973" cy="1549920"/>
          </a:xfrm>
          <a:prstGeom prst="rect">
            <a:avLst/>
          </a:prstGeom>
        </p:spPr>
        <p:txBody>
          <a:bodyPr/>
          <a:lstStyle>
            <a:lvl1pPr marL="0" indent="0" algn="ctr">
              <a:lnSpc>
                <a:spcPct val="125000"/>
              </a:lnSpc>
              <a:spcBef>
                <a:spcPts val="0"/>
              </a:spcBef>
              <a:buNone/>
              <a:defRPr sz="1400" spc="100" baseline="0">
                <a:solidFill>
                  <a:schemeClr val="bg1"/>
                </a:solidFill>
              </a:defRPr>
            </a:lvl1pPr>
          </a:lstStyle>
          <a:p>
            <a:pPr lvl="0"/>
            <a:r>
              <a:rPr lang="en-US"/>
              <a:t>Click to add text</a:t>
            </a:r>
          </a:p>
        </p:txBody>
      </p:sp>
      <p:sp>
        <p:nvSpPr>
          <p:cNvPr id="34" name="Text Placeholder 15">
            <a:extLst>
              <a:ext uri="{FF2B5EF4-FFF2-40B4-BE49-F238E27FC236}">
                <a16:creationId xmlns:a16="http://schemas.microsoft.com/office/drawing/2014/main" id="{7CA913FF-6AA8-4452-95D6-DAE89F1071CC}"/>
              </a:ext>
            </a:extLst>
          </p:cNvPr>
          <p:cNvSpPr>
            <a:spLocks noGrp="1"/>
          </p:cNvSpPr>
          <p:nvPr>
            <p:ph type="body" sz="quarter" idx="17" hasCustomPrompt="1"/>
          </p:nvPr>
        </p:nvSpPr>
        <p:spPr>
          <a:xfrm>
            <a:off x="6281057" y="3384577"/>
            <a:ext cx="2383973" cy="464399"/>
          </a:xfrm>
          <a:prstGeom prst="rect">
            <a:avLst/>
          </a:prstGeom>
        </p:spPr>
        <p:txBody>
          <a:bodyPr anchor="ctr"/>
          <a:lstStyle>
            <a:lvl1pPr marL="0" indent="0" algn="ctr">
              <a:buNone/>
              <a:defRPr sz="1400" cap="all" spc="200" baseline="0">
                <a:solidFill>
                  <a:schemeClr val="bg1"/>
                </a:solidFill>
                <a:latin typeface="+mj-lt"/>
              </a:defRPr>
            </a:lvl1pPr>
          </a:lstStyle>
          <a:p>
            <a:pPr lvl="0"/>
            <a:r>
              <a:rPr lang="en-US"/>
              <a:t>Click to add subtitle</a:t>
            </a:r>
          </a:p>
        </p:txBody>
      </p:sp>
      <p:sp>
        <p:nvSpPr>
          <p:cNvPr id="35" name="Text Placeholder 30">
            <a:extLst>
              <a:ext uri="{FF2B5EF4-FFF2-40B4-BE49-F238E27FC236}">
                <a16:creationId xmlns:a16="http://schemas.microsoft.com/office/drawing/2014/main" id="{513D6F39-D316-4BC6-872C-70B2AEABF2D9}"/>
              </a:ext>
            </a:extLst>
          </p:cNvPr>
          <p:cNvSpPr>
            <a:spLocks noGrp="1"/>
          </p:cNvSpPr>
          <p:nvPr>
            <p:ph type="body" sz="quarter" idx="18" hasCustomPrompt="1"/>
          </p:nvPr>
        </p:nvSpPr>
        <p:spPr>
          <a:xfrm>
            <a:off x="9067800" y="3751002"/>
            <a:ext cx="2383972" cy="1549920"/>
          </a:xfrm>
          <a:prstGeom prst="rect">
            <a:avLst/>
          </a:prstGeom>
        </p:spPr>
        <p:txBody>
          <a:bodyPr/>
          <a:lstStyle>
            <a:lvl1pPr marL="0" indent="0" algn="ctr">
              <a:lnSpc>
                <a:spcPct val="125000"/>
              </a:lnSpc>
              <a:spcBef>
                <a:spcPts val="0"/>
              </a:spcBef>
              <a:buNone/>
              <a:defRPr sz="1400" spc="100" baseline="0">
                <a:solidFill>
                  <a:schemeClr val="bg1"/>
                </a:solidFill>
              </a:defRPr>
            </a:lvl1pPr>
          </a:lstStyle>
          <a:p>
            <a:pPr lvl="0"/>
            <a:r>
              <a:rPr lang="en-US"/>
              <a:t>Click to add text</a:t>
            </a:r>
          </a:p>
        </p:txBody>
      </p:sp>
      <p:sp>
        <p:nvSpPr>
          <p:cNvPr id="36" name="Text Placeholder 15">
            <a:extLst>
              <a:ext uri="{FF2B5EF4-FFF2-40B4-BE49-F238E27FC236}">
                <a16:creationId xmlns:a16="http://schemas.microsoft.com/office/drawing/2014/main" id="{812D9D34-44F4-4272-B889-6A16352E6CBE}"/>
              </a:ext>
            </a:extLst>
          </p:cNvPr>
          <p:cNvSpPr>
            <a:spLocks noGrp="1"/>
          </p:cNvSpPr>
          <p:nvPr>
            <p:ph type="body" sz="quarter" idx="19" hasCustomPrompt="1"/>
          </p:nvPr>
        </p:nvSpPr>
        <p:spPr>
          <a:xfrm>
            <a:off x="9067800" y="3384577"/>
            <a:ext cx="2383972" cy="464399"/>
          </a:xfrm>
          <a:prstGeom prst="rect">
            <a:avLst/>
          </a:prstGeom>
        </p:spPr>
        <p:txBody>
          <a:bodyPr anchor="ctr"/>
          <a:lstStyle>
            <a:lvl1pPr marL="0" indent="0" algn="ctr">
              <a:buNone/>
              <a:defRPr sz="1400" kern="1200" cap="all" spc="200" baseline="0">
                <a:solidFill>
                  <a:schemeClr val="bg1"/>
                </a:solidFill>
                <a:latin typeface="+mj-lt"/>
              </a:defRPr>
            </a:lvl1pPr>
          </a:lstStyle>
          <a:p>
            <a:pPr lvl="0"/>
            <a:r>
              <a:rPr lang="en-US"/>
              <a:t>Click to add subtitle</a:t>
            </a:r>
          </a:p>
        </p:txBody>
      </p:sp>
    </p:spTree>
    <p:extLst>
      <p:ext uri="{BB962C8B-B14F-4D97-AF65-F5344CB8AC3E}">
        <p14:creationId xmlns:p14="http://schemas.microsoft.com/office/powerpoint/2010/main" val="529233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accent1"/>
        </a:solidFill>
        <a:effectLst/>
      </p:bgPr>
    </p:bg>
    <p:spTree>
      <p:nvGrpSpPr>
        <p:cNvPr id="1" name=""/>
        <p:cNvGrpSpPr/>
        <p:nvPr/>
      </p:nvGrpSpPr>
      <p:grpSpPr>
        <a:xfrm>
          <a:off x="0" y="0"/>
          <a:ext cx="0" cy="0"/>
          <a:chOff x="0" y="0"/>
          <a:chExt cx="0" cy="0"/>
        </a:xfrm>
      </p:grpSpPr>
      <p:sp>
        <p:nvSpPr>
          <p:cNvPr id="19" name="Picture Placeholder 7">
            <a:extLst>
              <a:ext uri="{FF2B5EF4-FFF2-40B4-BE49-F238E27FC236}">
                <a16:creationId xmlns:a16="http://schemas.microsoft.com/office/drawing/2014/main" id="{FE652442-8170-498C-A898-AF94B2DD1175}"/>
              </a:ext>
            </a:extLst>
          </p:cNvPr>
          <p:cNvSpPr>
            <a:spLocks noGrp="1"/>
          </p:cNvSpPr>
          <p:nvPr>
            <p:ph type="pic" sz="quarter" idx="13" hasCustomPrompt="1"/>
          </p:nvPr>
        </p:nvSpPr>
        <p:spPr>
          <a:xfrm>
            <a:off x="6862439" y="0"/>
            <a:ext cx="5328822" cy="6858000"/>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7" name="Date Placeholder 6">
            <a:extLst>
              <a:ext uri="{FF2B5EF4-FFF2-40B4-BE49-F238E27FC236}">
                <a16:creationId xmlns:a16="http://schemas.microsoft.com/office/drawing/2014/main" id="{3270AEB0-C94B-4451-9167-6BD905C0F451}"/>
              </a:ext>
            </a:extLst>
          </p:cNvPr>
          <p:cNvSpPr>
            <a:spLocks noGrp="1"/>
          </p:cNvSpPr>
          <p:nvPr>
            <p:ph type="dt" sz="half" idx="10"/>
          </p:nvPr>
        </p:nvSpPr>
        <p:spPr/>
        <p:txBody>
          <a:bodyPr/>
          <a:lstStyle>
            <a:lvl1pPr>
              <a:defRPr>
                <a:solidFill>
                  <a:schemeClr val="accent3"/>
                </a:solidFill>
              </a:defRPr>
            </a:lvl1pPr>
          </a:lstStyle>
          <a:p>
            <a:r>
              <a:rPr lang="en-US" dirty="0"/>
              <a:t>8/03/20XX</a:t>
            </a:r>
          </a:p>
        </p:txBody>
      </p:sp>
      <p:sp>
        <p:nvSpPr>
          <p:cNvPr id="8" name="Footer Placeholder 7">
            <a:extLst>
              <a:ext uri="{FF2B5EF4-FFF2-40B4-BE49-F238E27FC236}">
                <a16:creationId xmlns:a16="http://schemas.microsoft.com/office/drawing/2014/main" id="{972ADD39-75F0-48ED-9F83-7301863941C4}"/>
              </a:ext>
            </a:extLst>
          </p:cNvPr>
          <p:cNvSpPr>
            <a:spLocks noGrp="1"/>
          </p:cNvSpPr>
          <p:nvPr>
            <p:ph type="ftr" sz="quarter" idx="11"/>
          </p:nvPr>
        </p:nvSpPr>
        <p:spPr/>
        <p:txBody>
          <a:bodyPr/>
          <a:lstStyle>
            <a:lvl1pPr>
              <a:defRPr>
                <a:solidFill>
                  <a:schemeClr val="accent3"/>
                </a:solidFill>
              </a:defRPr>
            </a:lvl1pPr>
          </a:lstStyle>
          <a:p>
            <a:r>
              <a:rPr lang="en-US" dirty="0"/>
              <a:t>PITCH DECK</a:t>
            </a:r>
          </a:p>
        </p:txBody>
      </p:sp>
      <p:sp>
        <p:nvSpPr>
          <p:cNvPr id="9" name="Slide Number Placeholder 8">
            <a:extLst>
              <a:ext uri="{FF2B5EF4-FFF2-40B4-BE49-F238E27FC236}">
                <a16:creationId xmlns:a16="http://schemas.microsoft.com/office/drawing/2014/main" id="{7446418F-6895-486C-A333-AE3A509B7A5B}"/>
              </a:ext>
            </a:extLst>
          </p:cNvPr>
          <p:cNvSpPr>
            <a:spLocks noGrp="1"/>
          </p:cNvSpPr>
          <p:nvPr>
            <p:ph type="sldNum" sz="quarter" idx="12"/>
          </p:nvPr>
        </p:nvSpPr>
        <p:spPr/>
        <p:txBody>
          <a:bodyPr/>
          <a:lstStyle>
            <a:lvl1pPr>
              <a:defRPr>
                <a:solidFill>
                  <a:schemeClr val="bg1">
                    <a:lumMod val="95000"/>
                  </a:schemeClr>
                </a:solidFill>
              </a:defRPr>
            </a:lvl1pPr>
          </a:lstStyle>
          <a:p>
            <a:fld id="{4F6357DA-28E9-40D3-918C-4D14E8263D81}" type="slidenum">
              <a:rPr lang="en-US" smtClean="0"/>
              <a:pPr/>
              <a:t>‹#›</a:t>
            </a:fld>
            <a:endParaRPr lang="en-US" dirty="0"/>
          </a:p>
        </p:txBody>
      </p:sp>
      <p:sp>
        <p:nvSpPr>
          <p:cNvPr id="5" name="Subtitle 2">
            <a:extLst>
              <a:ext uri="{FF2B5EF4-FFF2-40B4-BE49-F238E27FC236}">
                <a16:creationId xmlns:a16="http://schemas.microsoft.com/office/drawing/2014/main" id="{AFEC7295-AA7A-4373-AFCC-01672D79269F}"/>
              </a:ext>
            </a:extLst>
          </p:cNvPr>
          <p:cNvSpPr>
            <a:spLocks noGrp="1"/>
          </p:cNvSpPr>
          <p:nvPr>
            <p:ph type="subTitle" idx="1" hasCustomPrompt="1"/>
          </p:nvPr>
        </p:nvSpPr>
        <p:spPr>
          <a:xfrm>
            <a:off x="838200" y="2154063"/>
            <a:ext cx="2383973" cy="1452926"/>
          </a:xfrm>
          <a:prstGeom prst="rect">
            <a:avLst/>
          </a:prstGeom>
        </p:spPr>
        <p:txBody>
          <a:bodyPr/>
          <a:lstStyle>
            <a:lvl1pPr marL="0" indent="0" algn="l">
              <a:lnSpc>
                <a:spcPct val="125000"/>
              </a:lnSpc>
              <a:spcBef>
                <a:spcPts val="0"/>
              </a:spcBef>
              <a:buNone/>
              <a:defRPr sz="1400" spc="100" baseline="0">
                <a:solidFill>
                  <a:schemeClr val="accent6">
                    <a:lumMod val="10000"/>
                    <a:lumOff val="9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sp>
        <p:nvSpPr>
          <p:cNvPr id="6" name="Text Placeholder 15">
            <a:extLst>
              <a:ext uri="{FF2B5EF4-FFF2-40B4-BE49-F238E27FC236}">
                <a16:creationId xmlns:a16="http://schemas.microsoft.com/office/drawing/2014/main" id="{598ED1F4-A00A-4498-9EE6-005CF2D8FA7F}"/>
              </a:ext>
            </a:extLst>
          </p:cNvPr>
          <p:cNvSpPr>
            <a:spLocks noGrp="1"/>
          </p:cNvSpPr>
          <p:nvPr>
            <p:ph type="body" sz="quarter" idx="14" hasCustomPrompt="1"/>
          </p:nvPr>
        </p:nvSpPr>
        <p:spPr>
          <a:xfrm>
            <a:off x="838200" y="1787638"/>
            <a:ext cx="2383973" cy="464399"/>
          </a:xfrm>
          <a:prstGeom prst="rect">
            <a:avLst/>
          </a:prstGeom>
        </p:spPr>
        <p:txBody>
          <a:bodyPr anchor="ctr"/>
          <a:lstStyle>
            <a:lvl1pPr marL="0" indent="0" algn="l">
              <a:buNone/>
              <a:defRPr sz="1400" cap="all" spc="200" baseline="0">
                <a:solidFill>
                  <a:schemeClr val="bg1"/>
                </a:solidFill>
                <a:latin typeface="+mj-lt"/>
              </a:defRPr>
            </a:lvl1pPr>
          </a:lstStyle>
          <a:p>
            <a:pPr lvl="0"/>
            <a:r>
              <a:rPr lang="en-US" dirty="0"/>
              <a:t>Click to add subtitle</a:t>
            </a:r>
          </a:p>
        </p:txBody>
      </p:sp>
      <p:sp>
        <p:nvSpPr>
          <p:cNvPr id="10" name="Text Placeholder 30">
            <a:extLst>
              <a:ext uri="{FF2B5EF4-FFF2-40B4-BE49-F238E27FC236}">
                <a16:creationId xmlns:a16="http://schemas.microsoft.com/office/drawing/2014/main" id="{CF8F506C-096D-434B-8C0A-B784CA4AC7A9}"/>
              </a:ext>
            </a:extLst>
          </p:cNvPr>
          <p:cNvSpPr>
            <a:spLocks noGrp="1"/>
          </p:cNvSpPr>
          <p:nvPr>
            <p:ph type="body" sz="quarter" idx="15" hasCustomPrompt="1"/>
          </p:nvPr>
        </p:nvSpPr>
        <p:spPr>
          <a:xfrm>
            <a:off x="3548746" y="2154063"/>
            <a:ext cx="2383972" cy="1422437"/>
          </a:xfrm>
          <a:prstGeom prst="rect">
            <a:avLst/>
          </a:prstGeom>
        </p:spPr>
        <p:txBody>
          <a:bodyPr/>
          <a:lstStyle>
            <a:lvl1pPr marL="0" indent="0" algn="l">
              <a:lnSpc>
                <a:spcPct val="125000"/>
              </a:lnSpc>
              <a:spcBef>
                <a:spcPts val="0"/>
              </a:spcBef>
              <a:buNone/>
              <a:defRPr sz="1400" spc="100" baseline="0">
                <a:solidFill>
                  <a:schemeClr val="bg1"/>
                </a:solidFill>
              </a:defRPr>
            </a:lvl1pPr>
          </a:lstStyle>
          <a:p>
            <a:pPr lvl="0"/>
            <a:r>
              <a:rPr lang="en-US"/>
              <a:t>Click to add text</a:t>
            </a:r>
          </a:p>
        </p:txBody>
      </p:sp>
      <p:sp>
        <p:nvSpPr>
          <p:cNvPr id="11" name="Text Placeholder 15">
            <a:extLst>
              <a:ext uri="{FF2B5EF4-FFF2-40B4-BE49-F238E27FC236}">
                <a16:creationId xmlns:a16="http://schemas.microsoft.com/office/drawing/2014/main" id="{1DC47ED6-4130-40E7-8FC9-D611942ACAA4}"/>
              </a:ext>
            </a:extLst>
          </p:cNvPr>
          <p:cNvSpPr>
            <a:spLocks noGrp="1"/>
          </p:cNvSpPr>
          <p:nvPr>
            <p:ph type="body" sz="quarter" idx="16" hasCustomPrompt="1"/>
          </p:nvPr>
        </p:nvSpPr>
        <p:spPr>
          <a:xfrm>
            <a:off x="3548746" y="1787638"/>
            <a:ext cx="2383972" cy="464399"/>
          </a:xfrm>
          <a:prstGeom prst="rect">
            <a:avLst/>
          </a:prstGeom>
        </p:spPr>
        <p:txBody>
          <a:bodyPr anchor="ctr"/>
          <a:lstStyle>
            <a:lvl1pPr marL="0" indent="0" algn="l">
              <a:buNone/>
              <a:defRPr sz="1400" cap="all" spc="200" baseline="0">
                <a:solidFill>
                  <a:schemeClr val="bg1"/>
                </a:solidFill>
                <a:latin typeface="+mj-lt"/>
              </a:defRPr>
            </a:lvl1pPr>
          </a:lstStyle>
          <a:p>
            <a:pPr lvl="0"/>
            <a:r>
              <a:rPr lang="en-US"/>
              <a:t>Click to add subtitle</a:t>
            </a:r>
          </a:p>
        </p:txBody>
      </p:sp>
      <p:sp>
        <p:nvSpPr>
          <p:cNvPr id="12" name="Text Placeholder 30">
            <a:extLst>
              <a:ext uri="{FF2B5EF4-FFF2-40B4-BE49-F238E27FC236}">
                <a16:creationId xmlns:a16="http://schemas.microsoft.com/office/drawing/2014/main" id="{ED4BD005-97C0-42DC-8C08-6B9F4DB00199}"/>
              </a:ext>
            </a:extLst>
          </p:cNvPr>
          <p:cNvSpPr>
            <a:spLocks noGrp="1"/>
          </p:cNvSpPr>
          <p:nvPr>
            <p:ph type="body" sz="quarter" idx="17" hasCustomPrompt="1"/>
          </p:nvPr>
        </p:nvSpPr>
        <p:spPr>
          <a:xfrm>
            <a:off x="838200" y="4415035"/>
            <a:ext cx="2383973" cy="1332622"/>
          </a:xfrm>
          <a:prstGeom prst="rect">
            <a:avLst/>
          </a:prstGeom>
        </p:spPr>
        <p:txBody>
          <a:bodyPr/>
          <a:lstStyle>
            <a:lvl1pPr marL="0" indent="0" algn="l">
              <a:lnSpc>
                <a:spcPct val="125000"/>
              </a:lnSpc>
              <a:spcBef>
                <a:spcPts val="0"/>
              </a:spcBef>
              <a:buNone/>
              <a:defRPr sz="1400" spc="100" baseline="0">
                <a:solidFill>
                  <a:schemeClr val="bg1"/>
                </a:solidFill>
              </a:defRPr>
            </a:lvl1pPr>
          </a:lstStyle>
          <a:p>
            <a:pPr lvl="0"/>
            <a:r>
              <a:rPr lang="en-US" dirty="0"/>
              <a:t>Click to add text</a:t>
            </a:r>
          </a:p>
        </p:txBody>
      </p:sp>
      <p:sp>
        <p:nvSpPr>
          <p:cNvPr id="13" name="Text Placeholder 15">
            <a:extLst>
              <a:ext uri="{FF2B5EF4-FFF2-40B4-BE49-F238E27FC236}">
                <a16:creationId xmlns:a16="http://schemas.microsoft.com/office/drawing/2014/main" id="{96E60615-9B40-4EAF-87C7-81C56B101A9B}"/>
              </a:ext>
            </a:extLst>
          </p:cNvPr>
          <p:cNvSpPr>
            <a:spLocks noGrp="1"/>
          </p:cNvSpPr>
          <p:nvPr>
            <p:ph type="body" sz="quarter" idx="18" hasCustomPrompt="1"/>
          </p:nvPr>
        </p:nvSpPr>
        <p:spPr>
          <a:xfrm>
            <a:off x="838200" y="4048610"/>
            <a:ext cx="2383973" cy="464399"/>
          </a:xfrm>
          <a:prstGeom prst="rect">
            <a:avLst/>
          </a:prstGeom>
        </p:spPr>
        <p:txBody>
          <a:bodyPr anchor="ctr"/>
          <a:lstStyle>
            <a:lvl1pPr marL="0" indent="0" algn="l">
              <a:buNone/>
              <a:defRPr sz="1400" cap="all" spc="200" baseline="0">
                <a:solidFill>
                  <a:schemeClr val="bg1"/>
                </a:solidFill>
                <a:latin typeface="+mj-lt"/>
              </a:defRPr>
            </a:lvl1pPr>
          </a:lstStyle>
          <a:p>
            <a:pPr lvl="0"/>
            <a:r>
              <a:rPr lang="en-US"/>
              <a:t>Click to add subtitle</a:t>
            </a:r>
          </a:p>
        </p:txBody>
      </p:sp>
      <p:sp>
        <p:nvSpPr>
          <p:cNvPr id="14" name="Text Placeholder 30">
            <a:extLst>
              <a:ext uri="{FF2B5EF4-FFF2-40B4-BE49-F238E27FC236}">
                <a16:creationId xmlns:a16="http://schemas.microsoft.com/office/drawing/2014/main" id="{A88908D1-7E92-448F-A890-1C2E229F6C4F}"/>
              </a:ext>
            </a:extLst>
          </p:cNvPr>
          <p:cNvSpPr>
            <a:spLocks noGrp="1"/>
          </p:cNvSpPr>
          <p:nvPr>
            <p:ph type="body" sz="quarter" idx="19" hasCustomPrompt="1"/>
          </p:nvPr>
        </p:nvSpPr>
        <p:spPr>
          <a:xfrm>
            <a:off x="3548746" y="4415035"/>
            <a:ext cx="2383972" cy="1332622"/>
          </a:xfrm>
          <a:prstGeom prst="rect">
            <a:avLst/>
          </a:prstGeom>
        </p:spPr>
        <p:txBody>
          <a:bodyPr/>
          <a:lstStyle>
            <a:lvl1pPr marL="0" indent="0" algn="l">
              <a:lnSpc>
                <a:spcPct val="125000"/>
              </a:lnSpc>
              <a:spcBef>
                <a:spcPts val="0"/>
              </a:spcBef>
              <a:buNone/>
              <a:defRPr sz="1400" spc="100" baseline="0">
                <a:solidFill>
                  <a:schemeClr val="bg1"/>
                </a:solidFill>
              </a:defRPr>
            </a:lvl1pPr>
          </a:lstStyle>
          <a:p>
            <a:pPr lvl="0"/>
            <a:r>
              <a:rPr lang="en-US"/>
              <a:t>Click to add text</a:t>
            </a:r>
          </a:p>
        </p:txBody>
      </p:sp>
      <p:sp>
        <p:nvSpPr>
          <p:cNvPr id="15" name="Text Placeholder 15">
            <a:extLst>
              <a:ext uri="{FF2B5EF4-FFF2-40B4-BE49-F238E27FC236}">
                <a16:creationId xmlns:a16="http://schemas.microsoft.com/office/drawing/2014/main" id="{1BD5AD54-7BC4-4C94-BE3A-18B3144A2BB9}"/>
              </a:ext>
            </a:extLst>
          </p:cNvPr>
          <p:cNvSpPr>
            <a:spLocks noGrp="1"/>
          </p:cNvSpPr>
          <p:nvPr>
            <p:ph type="body" sz="quarter" idx="20" hasCustomPrompt="1"/>
          </p:nvPr>
        </p:nvSpPr>
        <p:spPr>
          <a:xfrm>
            <a:off x="3548746" y="4048610"/>
            <a:ext cx="2383972" cy="464399"/>
          </a:xfrm>
          <a:prstGeom prst="rect">
            <a:avLst/>
          </a:prstGeom>
        </p:spPr>
        <p:txBody>
          <a:bodyPr anchor="ctr"/>
          <a:lstStyle>
            <a:lvl1pPr marL="0" indent="0" algn="l">
              <a:buNone/>
              <a:defRPr sz="1400" kern="1200" cap="all" spc="200" baseline="0">
                <a:solidFill>
                  <a:schemeClr val="bg1"/>
                </a:solidFill>
                <a:latin typeface="+mj-lt"/>
              </a:defRPr>
            </a:lvl1pPr>
          </a:lstStyle>
          <a:p>
            <a:pPr lvl="0"/>
            <a:r>
              <a:rPr lang="en-US"/>
              <a:t>Click to add subtitle</a:t>
            </a:r>
          </a:p>
        </p:txBody>
      </p:sp>
      <p:sp>
        <p:nvSpPr>
          <p:cNvPr id="16" name="Title 1">
            <a:extLst>
              <a:ext uri="{FF2B5EF4-FFF2-40B4-BE49-F238E27FC236}">
                <a16:creationId xmlns:a16="http://schemas.microsoft.com/office/drawing/2014/main" id="{D3673029-D2A1-4074-ACCA-13D6DE34D6BC}"/>
              </a:ext>
            </a:extLst>
          </p:cNvPr>
          <p:cNvSpPr>
            <a:spLocks noGrp="1"/>
          </p:cNvSpPr>
          <p:nvPr>
            <p:ph type="ctrTitle" hasCustomPrompt="1"/>
          </p:nvPr>
        </p:nvSpPr>
        <p:spPr>
          <a:xfrm>
            <a:off x="838201" y="893045"/>
            <a:ext cx="5094517" cy="296676"/>
          </a:xfrm>
          <a:prstGeom prst="rect">
            <a:avLst/>
          </a:prstGeom>
        </p:spPr>
        <p:txBody>
          <a:bodyPr anchor="ctr"/>
          <a:lstStyle>
            <a:lvl1pPr algn="l">
              <a:defRPr sz="2200" cap="all" spc="200" baseline="0">
                <a:solidFill>
                  <a:schemeClr val="bg1">
                    <a:lumMod val="95000"/>
                  </a:schemeClr>
                </a:solidFill>
                <a:latin typeface="+mj-lt"/>
              </a:defRPr>
            </a:lvl1pPr>
          </a:lstStyle>
          <a:p>
            <a:r>
              <a:rPr lang="en-US"/>
              <a:t>Click to add title</a:t>
            </a:r>
          </a:p>
        </p:txBody>
      </p:sp>
    </p:spTree>
    <p:extLst>
      <p:ext uri="{BB962C8B-B14F-4D97-AF65-F5344CB8AC3E}">
        <p14:creationId xmlns:p14="http://schemas.microsoft.com/office/powerpoint/2010/main" val="389264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bg>
      <p:bgPr>
        <a:solidFill>
          <a:schemeClr val="bg1">
            <a:lumMod val="50000"/>
          </a:schemeClr>
        </a:solidFill>
        <a:effectLst/>
      </p:bgPr>
    </p:bg>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20E9FD2F-C591-4424-9786-FC0584ED99A8}"/>
              </a:ext>
            </a:extLst>
          </p:cNvPr>
          <p:cNvSpPr>
            <a:spLocks noGrp="1"/>
          </p:cNvSpPr>
          <p:nvPr>
            <p:ph type="pic" sz="quarter" idx="13" hasCustomPrompt="1"/>
          </p:nvPr>
        </p:nvSpPr>
        <p:spPr>
          <a:xfrm>
            <a:off x="-4281" y="3429000"/>
            <a:ext cx="12196282" cy="3429001"/>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10" name="Text Placeholder 4">
            <a:extLst>
              <a:ext uri="{FF2B5EF4-FFF2-40B4-BE49-F238E27FC236}">
                <a16:creationId xmlns:a16="http://schemas.microsoft.com/office/drawing/2014/main" id="{53A582BA-E159-4C50-B38C-77C5DBB401BA}"/>
              </a:ext>
            </a:extLst>
          </p:cNvPr>
          <p:cNvSpPr>
            <a:spLocks noGrp="1"/>
          </p:cNvSpPr>
          <p:nvPr>
            <p:ph type="body" sz="quarter" idx="20" hasCustomPrompt="1"/>
          </p:nvPr>
        </p:nvSpPr>
        <p:spPr>
          <a:xfrm>
            <a:off x="838200" y="-2355262"/>
            <a:ext cx="11353799" cy="5551580"/>
          </a:xfrm>
          <a:prstGeom prst="rect">
            <a:avLst/>
          </a:prstGeom>
        </p:spPr>
        <p:txBody>
          <a:bodyPr anchor="ctr"/>
          <a:lstStyle>
            <a:lvl1pPr marL="0" indent="0" algn="r">
              <a:lnSpc>
                <a:spcPct val="100000"/>
              </a:lnSpc>
              <a:spcBef>
                <a:spcPts val="1500"/>
              </a:spcBef>
              <a:buNone/>
              <a:defRPr sz="50000" baseline="0">
                <a:solidFill>
                  <a:schemeClr val="bg1">
                    <a:alpha val="5000"/>
                  </a:schemeClr>
                </a:solidFill>
                <a:latin typeface="Kunstler Script" panose="030304020206070D0D06" pitchFamily="66" charset="0"/>
              </a:defRPr>
            </a:lvl1pPr>
          </a:lstStyle>
          <a:p>
            <a:pPr lvl="0"/>
            <a:r>
              <a:rPr lang="en-US" dirty="0"/>
              <a:t>Benefits</a:t>
            </a:r>
          </a:p>
        </p:txBody>
      </p:sp>
      <p:sp>
        <p:nvSpPr>
          <p:cNvPr id="3" name="Date Placeholder 2">
            <a:extLst>
              <a:ext uri="{FF2B5EF4-FFF2-40B4-BE49-F238E27FC236}">
                <a16:creationId xmlns:a16="http://schemas.microsoft.com/office/drawing/2014/main" id="{AF03B677-4EE8-4758-B5E7-E0E64796354E}"/>
              </a:ext>
            </a:extLst>
          </p:cNvPr>
          <p:cNvSpPr>
            <a:spLocks noGrp="1"/>
          </p:cNvSpPr>
          <p:nvPr>
            <p:ph type="dt" sz="half" idx="10"/>
          </p:nvPr>
        </p:nvSpPr>
        <p:spPr/>
        <p:txBody>
          <a:bodyPr/>
          <a:lstStyle>
            <a:lvl1pPr>
              <a:defRPr>
                <a:solidFill>
                  <a:schemeClr val="bg1"/>
                </a:solidFill>
              </a:defRPr>
            </a:lvl1pPr>
          </a:lstStyle>
          <a:p>
            <a:r>
              <a:rPr lang="en-US" dirty="0"/>
              <a:t>8/03/20XX</a:t>
            </a:r>
          </a:p>
        </p:txBody>
      </p:sp>
      <p:sp>
        <p:nvSpPr>
          <p:cNvPr id="4" name="Footer Placeholder 3">
            <a:extLst>
              <a:ext uri="{FF2B5EF4-FFF2-40B4-BE49-F238E27FC236}">
                <a16:creationId xmlns:a16="http://schemas.microsoft.com/office/drawing/2014/main" id="{5048A148-5926-44EC-857E-A52EE5AB851F}"/>
              </a:ext>
            </a:extLst>
          </p:cNvPr>
          <p:cNvSpPr>
            <a:spLocks noGrp="1"/>
          </p:cNvSpPr>
          <p:nvPr>
            <p:ph type="ftr" sz="quarter" idx="11"/>
          </p:nvPr>
        </p:nvSpPr>
        <p:spPr/>
        <p:txBody>
          <a:bodyPr/>
          <a:lstStyle>
            <a:lvl1pPr>
              <a:defRPr>
                <a:solidFill>
                  <a:schemeClr val="bg1"/>
                </a:solidFill>
              </a:defRPr>
            </a:lvl1pPr>
          </a:lstStyle>
          <a:p>
            <a:r>
              <a:rPr lang="en-US" dirty="0"/>
              <a:t>PITCH DECK</a:t>
            </a:r>
          </a:p>
        </p:txBody>
      </p:sp>
      <p:sp>
        <p:nvSpPr>
          <p:cNvPr id="5" name="Slide Number Placeholder 4">
            <a:extLst>
              <a:ext uri="{FF2B5EF4-FFF2-40B4-BE49-F238E27FC236}">
                <a16:creationId xmlns:a16="http://schemas.microsoft.com/office/drawing/2014/main" id="{C0ACD214-48A4-4D6C-9016-FDB6AD88C755}"/>
              </a:ext>
            </a:extLst>
          </p:cNvPr>
          <p:cNvSpPr>
            <a:spLocks noGrp="1"/>
          </p:cNvSpPr>
          <p:nvPr>
            <p:ph type="sldNum" sz="quarter" idx="12"/>
          </p:nvPr>
        </p:nvSpPr>
        <p:spPr/>
        <p:txBody>
          <a:bodyPr/>
          <a:lstStyle>
            <a:lvl1pPr>
              <a:defRPr>
                <a:solidFill>
                  <a:schemeClr val="bg1"/>
                </a:solidFill>
              </a:defRPr>
            </a:lvl1pPr>
          </a:lstStyle>
          <a:p>
            <a:fld id="{4F6357DA-28E9-40D3-918C-4D14E8263D81}" type="slidenum">
              <a:rPr lang="en-US" smtClean="0"/>
              <a:pPr/>
              <a:t>‹#›</a:t>
            </a:fld>
            <a:endParaRPr lang="en-US" dirty="0"/>
          </a:p>
        </p:txBody>
      </p:sp>
      <p:sp>
        <p:nvSpPr>
          <p:cNvPr id="6" name="Title 1">
            <a:extLst>
              <a:ext uri="{FF2B5EF4-FFF2-40B4-BE49-F238E27FC236}">
                <a16:creationId xmlns:a16="http://schemas.microsoft.com/office/drawing/2014/main" id="{4655EB74-3BFE-4C75-92A7-86B8A0870A27}"/>
              </a:ext>
            </a:extLst>
          </p:cNvPr>
          <p:cNvSpPr>
            <a:spLocks noGrp="1"/>
          </p:cNvSpPr>
          <p:nvPr>
            <p:ph type="ctrTitle" hasCustomPrompt="1"/>
          </p:nvPr>
        </p:nvSpPr>
        <p:spPr>
          <a:xfrm>
            <a:off x="838200" y="727508"/>
            <a:ext cx="10515600" cy="639955"/>
          </a:xfrm>
          <a:prstGeom prst="rect">
            <a:avLst/>
          </a:prstGeom>
        </p:spPr>
        <p:txBody>
          <a:bodyPr anchor="ctr"/>
          <a:lstStyle>
            <a:lvl1pPr algn="ctr">
              <a:defRPr sz="2200" cap="all" spc="200" baseline="0">
                <a:solidFill>
                  <a:schemeClr val="bg1"/>
                </a:solidFill>
                <a:latin typeface="+mj-lt"/>
              </a:defRPr>
            </a:lvl1pPr>
          </a:lstStyle>
          <a:p>
            <a:r>
              <a:rPr lang="en-US"/>
              <a:t>Click to add title</a:t>
            </a:r>
          </a:p>
        </p:txBody>
      </p:sp>
      <p:sp>
        <p:nvSpPr>
          <p:cNvPr id="8" name="Subtitle 2">
            <a:extLst>
              <a:ext uri="{FF2B5EF4-FFF2-40B4-BE49-F238E27FC236}">
                <a16:creationId xmlns:a16="http://schemas.microsoft.com/office/drawing/2014/main" id="{6EBA1834-F4E8-4C34-9017-E3D85F613D44}"/>
              </a:ext>
            </a:extLst>
          </p:cNvPr>
          <p:cNvSpPr>
            <a:spLocks noGrp="1"/>
          </p:cNvSpPr>
          <p:nvPr>
            <p:ph type="subTitle" idx="1" hasCustomPrompt="1"/>
          </p:nvPr>
        </p:nvSpPr>
        <p:spPr>
          <a:xfrm>
            <a:off x="838200" y="1453589"/>
            <a:ext cx="10515600" cy="1518211"/>
          </a:xfrm>
          <a:prstGeom prst="rect">
            <a:avLst/>
          </a:prstGeom>
        </p:spPr>
        <p:txBody>
          <a:bodyPr/>
          <a:lstStyle>
            <a:lvl1pPr marL="0" indent="0" algn="ctr">
              <a:lnSpc>
                <a:spcPct val="125000"/>
              </a:lnSpc>
              <a:spcBef>
                <a:spcPts val="0"/>
              </a:spcBef>
              <a:spcAft>
                <a:spcPts val="1000"/>
              </a:spcAft>
              <a:buNone/>
              <a:defRPr sz="14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text</a:t>
            </a:r>
          </a:p>
        </p:txBody>
      </p:sp>
    </p:spTree>
    <p:extLst>
      <p:ext uri="{BB962C8B-B14F-4D97-AF65-F5344CB8AC3E}">
        <p14:creationId xmlns:p14="http://schemas.microsoft.com/office/powerpoint/2010/main" val="2113413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p:bg>
      <p:bgPr>
        <a:solidFill>
          <a:schemeClr val="accent6"/>
        </a:solidFill>
        <a:effectLst/>
      </p:bgPr>
    </p:bg>
    <p:spTree>
      <p:nvGrpSpPr>
        <p:cNvPr id="1" name=""/>
        <p:cNvGrpSpPr/>
        <p:nvPr/>
      </p:nvGrpSpPr>
      <p:grpSpPr>
        <a:xfrm>
          <a:off x="0" y="0"/>
          <a:ext cx="0" cy="0"/>
          <a:chOff x="0" y="0"/>
          <a:chExt cx="0" cy="0"/>
        </a:xfrm>
      </p:grpSpPr>
      <p:sp>
        <p:nvSpPr>
          <p:cNvPr id="5" name="Picture Placeholder 7">
            <a:extLst>
              <a:ext uri="{FF2B5EF4-FFF2-40B4-BE49-F238E27FC236}">
                <a16:creationId xmlns:a16="http://schemas.microsoft.com/office/drawing/2014/main" id="{F9C9AE60-466C-4BDA-9E87-7701D81CFE3C}"/>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4" name="Text Placeholder 4">
            <a:extLst>
              <a:ext uri="{FF2B5EF4-FFF2-40B4-BE49-F238E27FC236}">
                <a16:creationId xmlns:a16="http://schemas.microsoft.com/office/drawing/2014/main" id="{4DF025DF-FE0B-4046-8687-417DFBEB3113}"/>
              </a:ext>
            </a:extLst>
          </p:cNvPr>
          <p:cNvSpPr>
            <a:spLocks noGrp="1"/>
          </p:cNvSpPr>
          <p:nvPr>
            <p:ph type="body" sz="quarter" idx="20" hasCustomPrompt="1"/>
          </p:nvPr>
        </p:nvSpPr>
        <p:spPr>
          <a:xfrm>
            <a:off x="-3250937" y="1278117"/>
            <a:ext cx="19788513" cy="2514600"/>
          </a:xfrm>
          <a:prstGeom prst="rect">
            <a:avLst/>
          </a:prstGeom>
        </p:spPr>
        <p:txBody>
          <a:bodyPr/>
          <a:lstStyle>
            <a:lvl1pPr marL="0" indent="0" algn="ctr">
              <a:lnSpc>
                <a:spcPct val="40000"/>
              </a:lnSpc>
              <a:spcBef>
                <a:spcPts val="0"/>
              </a:spcBef>
              <a:buNone/>
              <a:defRPr sz="50000" baseline="0">
                <a:solidFill>
                  <a:schemeClr val="bg1">
                    <a:alpha val="8000"/>
                  </a:schemeClr>
                </a:solidFill>
                <a:latin typeface="Kunstler Script" panose="030304020206070D0D06" pitchFamily="66" charset="0"/>
              </a:defRPr>
            </a:lvl1pPr>
          </a:lstStyle>
          <a:p>
            <a:r>
              <a:rPr lang="en-US" dirty="0"/>
              <a:t>Company</a:t>
            </a:r>
          </a:p>
        </p:txBody>
      </p:sp>
      <p:sp>
        <p:nvSpPr>
          <p:cNvPr id="6" name="Title 1">
            <a:extLst>
              <a:ext uri="{FF2B5EF4-FFF2-40B4-BE49-F238E27FC236}">
                <a16:creationId xmlns:a16="http://schemas.microsoft.com/office/drawing/2014/main" id="{254DB932-57BE-437E-B336-17F289AFD79B}"/>
              </a:ext>
            </a:extLst>
          </p:cNvPr>
          <p:cNvSpPr>
            <a:spLocks noGrp="1"/>
          </p:cNvSpPr>
          <p:nvPr>
            <p:ph type="ctrTitle" hasCustomPrompt="1"/>
          </p:nvPr>
        </p:nvSpPr>
        <p:spPr>
          <a:xfrm>
            <a:off x="1253218" y="2685143"/>
            <a:ext cx="9685563" cy="1487714"/>
          </a:xfrm>
          <a:prstGeom prst="rect">
            <a:avLst/>
          </a:prstGeom>
        </p:spPr>
        <p:txBody>
          <a:bodyPr anchor="ctr"/>
          <a:lstStyle>
            <a:lvl1pPr algn="ctr">
              <a:defRPr sz="5000" cap="all" spc="200" baseline="0">
                <a:solidFill>
                  <a:schemeClr val="accent6">
                    <a:lumMod val="10000"/>
                    <a:lumOff val="90000"/>
                  </a:schemeClr>
                </a:solidFill>
                <a:latin typeface="Avenir Next LT Pro" panose="020B0504020202020204" pitchFamily="34" charset="0"/>
              </a:defRPr>
            </a:lvl1pPr>
          </a:lstStyle>
          <a:p>
            <a:r>
              <a:rPr lang="en-US"/>
              <a:t>Click to add title</a:t>
            </a:r>
          </a:p>
        </p:txBody>
      </p:sp>
    </p:spTree>
    <p:extLst>
      <p:ext uri="{BB962C8B-B14F-4D97-AF65-F5344CB8AC3E}">
        <p14:creationId xmlns:p14="http://schemas.microsoft.com/office/powerpoint/2010/main" val="782318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bg>
      <p:bgPr>
        <a:solidFill>
          <a:schemeClr val="accent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F9D74B8-165B-49A6-ACBB-8B7950289D66}"/>
              </a:ext>
            </a:extLst>
          </p:cNvPr>
          <p:cNvSpPr>
            <a:spLocks noGrp="1"/>
          </p:cNvSpPr>
          <p:nvPr>
            <p:ph type="pic" sz="quarter" idx="13" hasCustomPrompt="1"/>
          </p:nvPr>
        </p:nvSpPr>
        <p:spPr>
          <a:xfrm>
            <a:off x="6096001" y="0"/>
            <a:ext cx="6096000" cy="6858000"/>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21" name="Text Placeholder 4">
            <a:extLst>
              <a:ext uri="{FF2B5EF4-FFF2-40B4-BE49-F238E27FC236}">
                <a16:creationId xmlns:a16="http://schemas.microsoft.com/office/drawing/2014/main" id="{00B316D0-6EE1-4FB2-A993-B0CD4CFE5026}"/>
              </a:ext>
            </a:extLst>
          </p:cNvPr>
          <p:cNvSpPr>
            <a:spLocks noGrp="1"/>
          </p:cNvSpPr>
          <p:nvPr>
            <p:ph type="body" sz="quarter" idx="19" hasCustomPrompt="1"/>
          </p:nvPr>
        </p:nvSpPr>
        <p:spPr>
          <a:xfrm>
            <a:off x="-1325217" y="3977202"/>
            <a:ext cx="16229934" cy="2852057"/>
          </a:xfrm>
          <a:prstGeom prst="rect">
            <a:avLst/>
          </a:prstGeom>
        </p:spPr>
        <p:txBody>
          <a:bodyPr/>
          <a:lstStyle>
            <a:lvl1pPr marL="0" indent="0" algn="r">
              <a:lnSpc>
                <a:spcPct val="50000"/>
              </a:lnSpc>
              <a:spcBef>
                <a:spcPts val="0"/>
              </a:spcBef>
              <a:buNone/>
              <a:defRPr sz="50000" baseline="0">
                <a:solidFill>
                  <a:schemeClr val="bg1">
                    <a:alpha val="8000"/>
                  </a:schemeClr>
                </a:solidFill>
                <a:latin typeface="Kunstler Script" panose="030304020206070D0D06" pitchFamily="66" charset="0"/>
              </a:defRPr>
            </a:lvl1pPr>
          </a:lstStyle>
          <a:p>
            <a:r>
              <a:rPr lang="en-US" dirty="0"/>
              <a:t>Business</a:t>
            </a:r>
          </a:p>
        </p:txBody>
      </p:sp>
      <p:sp>
        <p:nvSpPr>
          <p:cNvPr id="5" name="Date Placeholder 4">
            <a:extLst>
              <a:ext uri="{FF2B5EF4-FFF2-40B4-BE49-F238E27FC236}">
                <a16:creationId xmlns:a16="http://schemas.microsoft.com/office/drawing/2014/main" id="{6D10495B-28B8-4389-8E1C-F335846C93C2}"/>
              </a:ext>
            </a:extLst>
          </p:cNvPr>
          <p:cNvSpPr>
            <a:spLocks noGrp="1"/>
          </p:cNvSpPr>
          <p:nvPr>
            <p:ph type="dt" sz="half" idx="10"/>
          </p:nvPr>
        </p:nvSpPr>
        <p:spPr/>
        <p:txBody>
          <a:bodyPr/>
          <a:lstStyle>
            <a:lvl1pPr>
              <a:defRPr>
                <a:solidFill>
                  <a:schemeClr val="accent3"/>
                </a:solidFill>
              </a:defRPr>
            </a:lvl1pPr>
          </a:lstStyle>
          <a:p>
            <a:r>
              <a:rPr lang="en-US" dirty="0"/>
              <a:t>8/03/20XX</a:t>
            </a:r>
          </a:p>
        </p:txBody>
      </p:sp>
      <p:sp>
        <p:nvSpPr>
          <p:cNvPr id="6" name="Footer Placeholder 5">
            <a:extLst>
              <a:ext uri="{FF2B5EF4-FFF2-40B4-BE49-F238E27FC236}">
                <a16:creationId xmlns:a16="http://schemas.microsoft.com/office/drawing/2014/main" id="{841E258A-A128-4BAF-B8C3-723C638236F6}"/>
              </a:ext>
            </a:extLst>
          </p:cNvPr>
          <p:cNvSpPr>
            <a:spLocks noGrp="1"/>
          </p:cNvSpPr>
          <p:nvPr>
            <p:ph type="ftr" sz="quarter" idx="11"/>
          </p:nvPr>
        </p:nvSpPr>
        <p:spPr/>
        <p:txBody>
          <a:bodyPr/>
          <a:lstStyle>
            <a:lvl1pPr>
              <a:defRPr>
                <a:solidFill>
                  <a:schemeClr val="accent3"/>
                </a:solidFill>
              </a:defRPr>
            </a:lvl1pPr>
          </a:lstStyle>
          <a:p>
            <a:r>
              <a:rPr lang="en-US" dirty="0"/>
              <a:t>PITCH DECK</a:t>
            </a:r>
          </a:p>
        </p:txBody>
      </p:sp>
      <p:sp>
        <p:nvSpPr>
          <p:cNvPr id="7" name="Slide Number Placeholder 6">
            <a:extLst>
              <a:ext uri="{FF2B5EF4-FFF2-40B4-BE49-F238E27FC236}">
                <a16:creationId xmlns:a16="http://schemas.microsoft.com/office/drawing/2014/main" id="{AD369002-18F2-427F-A791-0E26DD2F0A57}"/>
              </a:ext>
            </a:extLst>
          </p:cNvPr>
          <p:cNvSpPr>
            <a:spLocks noGrp="1"/>
          </p:cNvSpPr>
          <p:nvPr>
            <p:ph type="sldNum" sz="quarter" idx="12"/>
          </p:nvPr>
        </p:nvSpPr>
        <p:spPr/>
        <p:txBody>
          <a:bodyPr/>
          <a:lstStyle>
            <a:lvl1pPr>
              <a:defRPr>
                <a:solidFill>
                  <a:schemeClr val="bg1">
                    <a:lumMod val="95000"/>
                  </a:schemeClr>
                </a:solidFill>
              </a:defRPr>
            </a:lvl1pPr>
          </a:lstStyle>
          <a:p>
            <a:fld id="{4F6357DA-28E9-40D3-918C-4D14E8263D81}" type="slidenum">
              <a:rPr lang="en-US" smtClean="0"/>
              <a:pPr/>
              <a:t>‹#›</a:t>
            </a:fld>
            <a:endParaRPr lang="en-US" dirty="0"/>
          </a:p>
        </p:txBody>
      </p:sp>
      <p:sp>
        <p:nvSpPr>
          <p:cNvPr id="9" name="Subtitle 2">
            <a:extLst>
              <a:ext uri="{FF2B5EF4-FFF2-40B4-BE49-F238E27FC236}">
                <a16:creationId xmlns:a16="http://schemas.microsoft.com/office/drawing/2014/main" id="{23AD8AD8-9C40-44FB-8FF8-815C53458223}"/>
              </a:ext>
            </a:extLst>
          </p:cNvPr>
          <p:cNvSpPr>
            <a:spLocks noGrp="1"/>
          </p:cNvSpPr>
          <p:nvPr>
            <p:ph type="subTitle" idx="1" hasCustomPrompt="1"/>
          </p:nvPr>
        </p:nvSpPr>
        <p:spPr>
          <a:xfrm>
            <a:off x="838199" y="2067161"/>
            <a:ext cx="4386945" cy="1006199"/>
          </a:xfrm>
          <a:prstGeom prst="rect">
            <a:avLst/>
          </a:prstGeom>
        </p:spPr>
        <p:txBody>
          <a:bodyPr/>
          <a:lstStyle>
            <a:lvl1pPr marL="0" indent="0" algn="l">
              <a:lnSpc>
                <a:spcPct val="125000"/>
              </a:lnSpc>
              <a:spcBef>
                <a:spcPts val="0"/>
              </a:spcBef>
              <a:buNone/>
              <a:defRPr sz="1400" spc="100" baseline="0">
                <a:solidFill>
                  <a:schemeClr val="accent6">
                    <a:lumMod val="10000"/>
                    <a:lumOff val="9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text</a:t>
            </a:r>
          </a:p>
        </p:txBody>
      </p:sp>
      <p:sp>
        <p:nvSpPr>
          <p:cNvPr id="10" name="Text Placeholder 15">
            <a:extLst>
              <a:ext uri="{FF2B5EF4-FFF2-40B4-BE49-F238E27FC236}">
                <a16:creationId xmlns:a16="http://schemas.microsoft.com/office/drawing/2014/main" id="{1411AFC0-5C52-4C0E-AD29-3DFFD3039CEC}"/>
              </a:ext>
            </a:extLst>
          </p:cNvPr>
          <p:cNvSpPr>
            <a:spLocks noGrp="1"/>
          </p:cNvSpPr>
          <p:nvPr>
            <p:ph type="body" sz="quarter" idx="14" hasCustomPrompt="1"/>
          </p:nvPr>
        </p:nvSpPr>
        <p:spPr>
          <a:xfrm>
            <a:off x="838199" y="1766051"/>
            <a:ext cx="4386945" cy="464399"/>
          </a:xfrm>
          <a:prstGeom prst="rect">
            <a:avLst/>
          </a:prstGeom>
        </p:spPr>
        <p:txBody>
          <a:bodyPr anchor="t"/>
          <a:lstStyle>
            <a:lvl1pPr marL="0" indent="0" algn="l">
              <a:buNone/>
              <a:defRPr sz="1400" cap="all" spc="200" baseline="0">
                <a:solidFill>
                  <a:schemeClr val="bg1"/>
                </a:solidFill>
                <a:latin typeface="+mj-lt"/>
              </a:defRPr>
            </a:lvl1pPr>
          </a:lstStyle>
          <a:p>
            <a:pPr lvl="0"/>
            <a:r>
              <a:rPr lang="en-US"/>
              <a:t>Click to add subtitle</a:t>
            </a:r>
          </a:p>
        </p:txBody>
      </p:sp>
      <p:sp>
        <p:nvSpPr>
          <p:cNvPr id="11" name="Title 1">
            <a:extLst>
              <a:ext uri="{FF2B5EF4-FFF2-40B4-BE49-F238E27FC236}">
                <a16:creationId xmlns:a16="http://schemas.microsoft.com/office/drawing/2014/main" id="{42010AEB-C0FD-48C8-A1FA-1BD96B6A548E}"/>
              </a:ext>
            </a:extLst>
          </p:cNvPr>
          <p:cNvSpPr>
            <a:spLocks noGrp="1"/>
          </p:cNvSpPr>
          <p:nvPr>
            <p:ph type="ctrTitle" hasCustomPrompt="1"/>
          </p:nvPr>
        </p:nvSpPr>
        <p:spPr>
          <a:xfrm>
            <a:off x="838200" y="722217"/>
            <a:ext cx="4386945" cy="639955"/>
          </a:xfrm>
          <a:prstGeom prst="rect">
            <a:avLst/>
          </a:prstGeom>
        </p:spPr>
        <p:txBody>
          <a:bodyPr anchor="ctr"/>
          <a:lstStyle>
            <a:lvl1pPr algn="l">
              <a:defRPr sz="2200" cap="all" spc="200" baseline="0">
                <a:solidFill>
                  <a:schemeClr val="bg1">
                    <a:lumMod val="95000"/>
                  </a:schemeClr>
                </a:solidFill>
                <a:latin typeface="+mj-lt"/>
              </a:defRPr>
            </a:lvl1pPr>
          </a:lstStyle>
          <a:p>
            <a:r>
              <a:rPr lang="en-US"/>
              <a:t>Click to add title</a:t>
            </a:r>
          </a:p>
        </p:txBody>
      </p:sp>
      <p:sp>
        <p:nvSpPr>
          <p:cNvPr id="15" name="Text Placeholder 15">
            <a:extLst>
              <a:ext uri="{FF2B5EF4-FFF2-40B4-BE49-F238E27FC236}">
                <a16:creationId xmlns:a16="http://schemas.microsoft.com/office/drawing/2014/main" id="{8B45D3B9-84F4-4A17-9D4D-8CBE603A1433}"/>
              </a:ext>
            </a:extLst>
          </p:cNvPr>
          <p:cNvSpPr>
            <a:spLocks noGrp="1"/>
          </p:cNvSpPr>
          <p:nvPr>
            <p:ph type="body" sz="quarter" idx="15" hasCustomPrompt="1"/>
          </p:nvPr>
        </p:nvSpPr>
        <p:spPr>
          <a:xfrm>
            <a:off x="838199" y="3199611"/>
            <a:ext cx="4386945" cy="464399"/>
          </a:xfrm>
          <a:prstGeom prst="rect">
            <a:avLst/>
          </a:prstGeom>
        </p:spPr>
        <p:txBody>
          <a:bodyPr anchor="t"/>
          <a:lstStyle>
            <a:lvl1pPr marL="0" indent="0" algn="l">
              <a:buNone/>
              <a:defRPr sz="1400" cap="all" spc="200" baseline="0">
                <a:solidFill>
                  <a:schemeClr val="bg1"/>
                </a:solidFill>
                <a:latin typeface="+mj-lt"/>
              </a:defRPr>
            </a:lvl1pPr>
          </a:lstStyle>
          <a:p>
            <a:pPr lvl="0"/>
            <a:r>
              <a:rPr lang="en-US"/>
              <a:t>Click to add subtitle</a:t>
            </a:r>
          </a:p>
        </p:txBody>
      </p:sp>
      <p:sp>
        <p:nvSpPr>
          <p:cNvPr id="18" name="Text Placeholder 17">
            <a:extLst>
              <a:ext uri="{FF2B5EF4-FFF2-40B4-BE49-F238E27FC236}">
                <a16:creationId xmlns:a16="http://schemas.microsoft.com/office/drawing/2014/main" id="{27A1B57C-13D8-4BB6-9D45-D83EB1BD6657}"/>
              </a:ext>
            </a:extLst>
          </p:cNvPr>
          <p:cNvSpPr>
            <a:spLocks noGrp="1"/>
          </p:cNvSpPr>
          <p:nvPr>
            <p:ph type="body" sz="quarter" idx="16" hasCustomPrompt="1"/>
          </p:nvPr>
        </p:nvSpPr>
        <p:spPr>
          <a:xfrm>
            <a:off x="838200" y="3512803"/>
            <a:ext cx="4386758" cy="1006475"/>
          </a:xfrm>
          <a:prstGeom prst="rect">
            <a:avLst/>
          </a:prstGeom>
        </p:spPr>
        <p:txBody>
          <a:bodyPr/>
          <a:lstStyle>
            <a:lvl1pPr marL="0" indent="0">
              <a:lnSpc>
                <a:spcPct val="125000"/>
              </a:lnSpc>
              <a:spcBef>
                <a:spcPts val="0"/>
              </a:spcBef>
              <a:buNone/>
              <a:defRPr sz="1400" spc="100" baseline="0">
                <a:solidFill>
                  <a:schemeClr val="bg1"/>
                </a:solidFill>
              </a:defRPr>
            </a:lvl1pPr>
          </a:lstStyle>
          <a:p>
            <a:r>
              <a:rPr lang="en-US"/>
              <a:t>Click to add text</a:t>
            </a:r>
          </a:p>
        </p:txBody>
      </p:sp>
      <p:sp>
        <p:nvSpPr>
          <p:cNvPr id="19" name="Text Placeholder 15">
            <a:extLst>
              <a:ext uri="{FF2B5EF4-FFF2-40B4-BE49-F238E27FC236}">
                <a16:creationId xmlns:a16="http://schemas.microsoft.com/office/drawing/2014/main" id="{2301C86B-1946-426F-9494-C64455A7E670}"/>
              </a:ext>
            </a:extLst>
          </p:cNvPr>
          <p:cNvSpPr>
            <a:spLocks noGrp="1"/>
          </p:cNvSpPr>
          <p:nvPr>
            <p:ph type="body" sz="quarter" idx="17" hasCustomPrompt="1"/>
          </p:nvPr>
        </p:nvSpPr>
        <p:spPr>
          <a:xfrm>
            <a:off x="837976" y="4643683"/>
            <a:ext cx="4386945" cy="464399"/>
          </a:xfrm>
          <a:prstGeom prst="rect">
            <a:avLst/>
          </a:prstGeom>
        </p:spPr>
        <p:txBody>
          <a:bodyPr anchor="t"/>
          <a:lstStyle>
            <a:lvl1pPr marL="0" indent="0" algn="l">
              <a:buNone/>
              <a:defRPr sz="1400" cap="all" spc="200" baseline="0">
                <a:solidFill>
                  <a:schemeClr val="bg1"/>
                </a:solidFill>
                <a:latin typeface="+mj-lt"/>
              </a:defRPr>
            </a:lvl1pPr>
          </a:lstStyle>
          <a:p>
            <a:pPr lvl="0"/>
            <a:r>
              <a:rPr lang="en-US"/>
              <a:t>Click to add subtitle</a:t>
            </a:r>
          </a:p>
        </p:txBody>
      </p:sp>
      <p:sp>
        <p:nvSpPr>
          <p:cNvPr id="20" name="Text Placeholder 17">
            <a:extLst>
              <a:ext uri="{FF2B5EF4-FFF2-40B4-BE49-F238E27FC236}">
                <a16:creationId xmlns:a16="http://schemas.microsoft.com/office/drawing/2014/main" id="{3BD347B5-FD69-4D61-BBDA-09FB8EF51B58}"/>
              </a:ext>
            </a:extLst>
          </p:cNvPr>
          <p:cNvSpPr>
            <a:spLocks noGrp="1"/>
          </p:cNvSpPr>
          <p:nvPr>
            <p:ph type="body" sz="quarter" idx="18" hasCustomPrompt="1"/>
          </p:nvPr>
        </p:nvSpPr>
        <p:spPr>
          <a:xfrm>
            <a:off x="837977" y="4956875"/>
            <a:ext cx="4386758" cy="1006475"/>
          </a:xfrm>
          <a:prstGeom prst="rect">
            <a:avLst/>
          </a:prstGeom>
        </p:spPr>
        <p:txBody>
          <a:bodyPr/>
          <a:lstStyle>
            <a:lvl1pPr marL="0" indent="0">
              <a:lnSpc>
                <a:spcPct val="125000"/>
              </a:lnSpc>
              <a:spcBef>
                <a:spcPts val="0"/>
              </a:spcBef>
              <a:buNone/>
              <a:defRPr sz="1400" spc="100" baseline="0">
                <a:solidFill>
                  <a:schemeClr val="bg1"/>
                </a:solidFill>
              </a:defRPr>
            </a:lvl1pPr>
          </a:lstStyle>
          <a:p>
            <a:r>
              <a:rPr lang="en-US"/>
              <a:t>Click to add text</a:t>
            </a:r>
          </a:p>
        </p:txBody>
      </p:sp>
      <p:cxnSp>
        <p:nvCxnSpPr>
          <p:cNvPr id="2" name="Straight Connector 1">
            <a:extLst>
              <a:ext uri="{FF2B5EF4-FFF2-40B4-BE49-F238E27FC236}">
                <a16:creationId xmlns:a16="http://schemas.microsoft.com/office/drawing/2014/main" id="{ACBD29BE-7E3F-457E-808D-E151E479D755}"/>
              </a:ext>
            </a:extLst>
          </p:cNvPr>
          <p:cNvCxnSpPr>
            <a:cxnSpLocks/>
          </p:cNvCxnSpPr>
          <p:nvPr userDrawn="1"/>
        </p:nvCxnSpPr>
        <p:spPr>
          <a:xfrm>
            <a:off x="590349" y="923365"/>
            <a:ext cx="0" cy="5934635"/>
          </a:xfrm>
          <a:prstGeom prst="line">
            <a:avLst/>
          </a:prstGeom>
          <a:ln>
            <a:solidFill>
              <a:schemeClr val="tx2"/>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64030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solidFill>
        <a:effectLst/>
      </p:bgPr>
    </p:bg>
    <p:spTree>
      <p:nvGrpSpPr>
        <p:cNvPr id="1" name=""/>
        <p:cNvGrpSpPr/>
        <p:nvPr/>
      </p:nvGrpSpPr>
      <p:grpSpPr>
        <a:xfrm>
          <a:off x="0" y="0"/>
          <a:ext cx="0" cy="0"/>
          <a:chOff x="0" y="0"/>
          <a:chExt cx="0" cy="0"/>
        </a:xfrm>
      </p:grpSpPr>
      <p:sp>
        <p:nvSpPr>
          <p:cNvPr id="18" name="Text Placeholder 4">
            <a:extLst>
              <a:ext uri="{FF2B5EF4-FFF2-40B4-BE49-F238E27FC236}">
                <a16:creationId xmlns:a16="http://schemas.microsoft.com/office/drawing/2014/main" id="{4721D2A8-92CC-4A4D-9252-1D5E72D9996D}"/>
              </a:ext>
            </a:extLst>
          </p:cNvPr>
          <p:cNvSpPr>
            <a:spLocks noGrp="1"/>
          </p:cNvSpPr>
          <p:nvPr>
            <p:ph type="body" sz="quarter" idx="26" hasCustomPrompt="1"/>
          </p:nvPr>
        </p:nvSpPr>
        <p:spPr>
          <a:xfrm>
            <a:off x="0" y="0"/>
            <a:ext cx="13879773" cy="2514600"/>
          </a:xfrm>
          <a:prstGeom prst="rect">
            <a:avLst/>
          </a:prstGeom>
        </p:spPr>
        <p:txBody>
          <a:bodyPr/>
          <a:lstStyle>
            <a:lvl1pPr marL="0" indent="0" algn="r">
              <a:lnSpc>
                <a:spcPct val="40000"/>
              </a:lnSpc>
              <a:spcBef>
                <a:spcPts val="0"/>
              </a:spcBef>
              <a:buNone/>
              <a:defRPr sz="50000" baseline="0">
                <a:solidFill>
                  <a:schemeClr val="bg1">
                    <a:alpha val="8000"/>
                  </a:schemeClr>
                </a:solidFill>
                <a:latin typeface="Kunstler Script" panose="030304020206070D0D06" pitchFamily="66" charset="0"/>
              </a:defRPr>
            </a:lvl1pPr>
          </a:lstStyle>
          <a:p>
            <a:r>
              <a:rPr lang="en-US" dirty="0"/>
              <a:t>Market</a:t>
            </a:r>
          </a:p>
        </p:txBody>
      </p:sp>
      <p:sp>
        <p:nvSpPr>
          <p:cNvPr id="5" name="Date Placeholder 4">
            <a:extLst>
              <a:ext uri="{FF2B5EF4-FFF2-40B4-BE49-F238E27FC236}">
                <a16:creationId xmlns:a16="http://schemas.microsoft.com/office/drawing/2014/main" id="{D4D09877-9D5E-4728-9E1B-F801C727CDBA}"/>
              </a:ext>
            </a:extLst>
          </p:cNvPr>
          <p:cNvSpPr>
            <a:spLocks noGrp="1"/>
          </p:cNvSpPr>
          <p:nvPr>
            <p:ph type="dt" sz="half" idx="10"/>
          </p:nvPr>
        </p:nvSpPr>
        <p:spPr/>
        <p:txBody>
          <a:bodyPr/>
          <a:lstStyle>
            <a:lvl1pPr>
              <a:defRPr>
                <a:solidFill>
                  <a:schemeClr val="accent6">
                    <a:lumMod val="25000"/>
                    <a:lumOff val="75000"/>
                  </a:schemeClr>
                </a:solidFill>
              </a:defRPr>
            </a:lvl1pPr>
          </a:lstStyle>
          <a:p>
            <a:r>
              <a:rPr lang="en-US" dirty="0"/>
              <a:t>8/03/20XX</a:t>
            </a:r>
          </a:p>
        </p:txBody>
      </p:sp>
      <p:sp>
        <p:nvSpPr>
          <p:cNvPr id="6" name="Footer Placeholder 5">
            <a:extLst>
              <a:ext uri="{FF2B5EF4-FFF2-40B4-BE49-F238E27FC236}">
                <a16:creationId xmlns:a16="http://schemas.microsoft.com/office/drawing/2014/main" id="{3435AAD1-49C3-459F-8752-6773813AA19E}"/>
              </a:ext>
            </a:extLst>
          </p:cNvPr>
          <p:cNvSpPr>
            <a:spLocks noGrp="1"/>
          </p:cNvSpPr>
          <p:nvPr>
            <p:ph type="ftr" sz="quarter" idx="11"/>
          </p:nvPr>
        </p:nvSpPr>
        <p:spPr/>
        <p:txBody>
          <a:bodyPr/>
          <a:lstStyle>
            <a:lvl1pPr>
              <a:defRPr>
                <a:solidFill>
                  <a:schemeClr val="accent6">
                    <a:lumMod val="25000"/>
                    <a:lumOff val="75000"/>
                  </a:schemeClr>
                </a:solidFill>
              </a:defRPr>
            </a:lvl1pPr>
          </a:lstStyle>
          <a:p>
            <a:r>
              <a:rPr lang="en-US" dirty="0"/>
              <a:t>PITCH DECK</a:t>
            </a:r>
          </a:p>
        </p:txBody>
      </p:sp>
      <p:sp>
        <p:nvSpPr>
          <p:cNvPr id="7" name="Slide Number Placeholder 6">
            <a:extLst>
              <a:ext uri="{FF2B5EF4-FFF2-40B4-BE49-F238E27FC236}">
                <a16:creationId xmlns:a16="http://schemas.microsoft.com/office/drawing/2014/main" id="{D0DC1F07-5ADF-4FA1-890D-55E05685BDA8}"/>
              </a:ext>
            </a:extLst>
          </p:cNvPr>
          <p:cNvSpPr>
            <a:spLocks noGrp="1"/>
          </p:cNvSpPr>
          <p:nvPr>
            <p:ph type="sldNum" sz="quarter" idx="12"/>
          </p:nvPr>
        </p:nvSpPr>
        <p:spPr/>
        <p:txBody>
          <a:bodyPr/>
          <a:lstStyle>
            <a:lvl1pPr>
              <a:defRPr>
                <a:solidFill>
                  <a:schemeClr val="accent6">
                    <a:lumMod val="25000"/>
                    <a:lumOff val="75000"/>
                  </a:schemeClr>
                </a:solidFill>
              </a:defRPr>
            </a:lvl1pPr>
          </a:lstStyle>
          <a:p>
            <a:fld id="{4F6357DA-28E9-40D3-918C-4D14E8263D81}" type="slidenum">
              <a:rPr lang="en-US" smtClean="0"/>
              <a:pPr/>
              <a:t>‹#›</a:t>
            </a:fld>
            <a:endParaRPr lang="en-US" dirty="0"/>
          </a:p>
        </p:txBody>
      </p:sp>
      <p:sp>
        <p:nvSpPr>
          <p:cNvPr id="8" name="Title 1">
            <a:extLst>
              <a:ext uri="{FF2B5EF4-FFF2-40B4-BE49-F238E27FC236}">
                <a16:creationId xmlns:a16="http://schemas.microsoft.com/office/drawing/2014/main" id="{5E430114-0FFE-44D3-9D11-77F649F9B108}"/>
              </a:ext>
            </a:extLst>
          </p:cNvPr>
          <p:cNvSpPr>
            <a:spLocks noGrp="1"/>
          </p:cNvSpPr>
          <p:nvPr>
            <p:ph type="ctrTitle" hasCustomPrompt="1"/>
          </p:nvPr>
        </p:nvSpPr>
        <p:spPr>
          <a:xfrm>
            <a:off x="7075483" y="1941509"/>
            <a:ext cx="4386945" cy="639955"/>
          </a:xfrm>
          <a:prstGeom prst="rect">
            <a:avLst/>
          </a:prstGeom>
        </p:spPr>
        <p:txBody>
          <a:bodyPr anchor="ctr"/>
          <a:lstStyle>
            <a:lvl1pPr algn="r">
              <a:defRPr sz="2200" cap="all" spc="200" baseline="0">
                <a:solidFill>
                  <a:schemeClr val="bg1"/>
                </a:solidFill>
                <a:latin typeface="+mj-lt"/>
              </a:defRPr>
            </a:lvl1pPr>
          </a:lstStyle>
          <a:p>
            <a:r>
              <a:rPr lang="en-US"/>
              <a:t>Click to add title</a:t>
            </a:r>
          </a:p>
        </p:txBody>
      </p:sp>
      <p:sp>
        <p:nvSpPr>
          <p:cNvPr id="9" name="Text Placeholder 14">
            <a:extLst>
              <a:ext uri="{FF2B5EF4-FFF2-40B4-BE49-F238E27FC236}">
                <a16:creationId xmlns:a16="http://schemas.microsoft.com/office/drawing/2014/main" id="{4A448A10-6C5A-42B4-AFD7-DF6DD58F0737}"/>
              </a:ext>
            </a:extLst>
          </p:cNvPr>
          <p:cNvSpPr>
            <a:spLocks noGrp="1"/>
          </p:cNvSpPr>
          <p:nvPr>
            <p:ph type="body" sz="quarter" idx="20" hasCustomPrompt="1"/>
          </p:nvPr>
        </p:nvSpPr>
        <p:spPr>
          <a:xfrm>
            <a:off x="860223" y="4076963"/>
            <a:ext cx="2834640" cy="1151633"/>
          </a:xfrm>
          <a:prstGeom prst="rect">
            <a:avLst/>
          </a:prstGeom>
        </p:spPr>
        <p:txBody>
          <a:bodyPr anchor="t"/>
          <a:lstStyle>
            <a:lvl1pPr marL="0" indent="0" algn="r">
              <a:lnSpc>
                <a:spcPct val="150000"/>
              </a:lnSpc>
              <a:spcBef>
                <a:spcPts val="0"/>
              </a:spcBef>
              <a:buClr>
                <a:schemeClr val="accent6"/>
              </a:buClr>
              <a:buFont typeface="Courier New" panose="02070309020205020404" pitchFamily="49" charset="0"/>
              <a:buNone/>
              <a:defRPr sz="1400" cap="none" spc="100" baseline="0">
                <a:solidFill>
                  <a:schemeClr val="bg1"/>
                </a:solidFill>
                <a:latin typeface="+mn-lt"/>
              </a:defRPr>
            </a:lvl1pPr>
          </a:lstStyle>
          <a:p>
            <a:pPr lvl="0"/>
            <a:r>
              <a:rPr lang="en-US"/>
              <a:t>Add text here</a:t>
            </a:r>
          </a:p>
        </p:txBody>
      </p:sp>
      <p:sp>
        <p:nvSpPr>
          <p:cNvPr id="10" name="Text Placeholder 10">
            <a:extLst>
              <a:ext uri="{FF2B5EF4-FFF2-40B4-BE49-F238E27FC236}">
                <a16:creationId xmlns:a16="http://schemas.microsoft.com/office/drawing/2014/main" id="{6D1B0E05-9C40-4BB7-B07F-D8FD6B11F6AF}"/>
              </a:ext>
            </a:extLst>
          </p:cNvPr>
          <p:cNvSpPr>
            <a:spLocks noGrp="1"/>
          </p:cNvSpPr>
          <p:nvPr>
            <p:ph type="body" sz="quarter" idx="14" hasCustomPrompt="1"/>
          </p:nvPr>
        </p:nvSpPr>
        <p:spPr>
          <a:xfrm>
            <a:off x="1070773" y="2806964"/>
            <a:ext cx="2693128" cy="991689"/>
          </a:xfrm>
          <a:prstGeom prst="rect">
            <a:avLst/>
          </a:prstGeom>
        </p:spPr>
        <p:txBody>
          <a:bodyPr anchor="b"/>
          <a:lstStyle>
            <a:lvl1pPr marL="0" indent="0" algn="r">
              <a:buNone/>
              <a:defRPr sz="4000" kern="0" cap="all" spc="400" baseline="0">
                <a:solidFill>
                  <a:schemeClr val="tx2"/>
                </a:solidFill>
                <a:latin typeface="+mj-lt"/>
              </a:defRPr>
            </a:lvl1pPr>
          </a:lstStyle>
          <a:p>
            <a:pPr lvl="0"/>
            <a:r>
              <a:rPr lang="en-US"/>
              <a:t>Add title</a:t>
            </a:r>
          </a:p>
        </p:txBody>
      </p:sp>
      <p:sp>
        <p:nvSpPr>
          <p:cNvPr id="11" name="Text Placeholder 14">
            <a:extLst>
              <a:ext uri="{FF2B5EF4-FFF2-40B4-BE49-F238E27FC236}">
                <a16:creationId xmlns:a16="http://schemas.microsoft.com/office/drawing/2014/main" id="{FF94E508-0A60-413A-9DE0-DE8BDEC1FC2E}"/>
              </a:ext>
            </a:extLst>
          </p:cNvPr>
          <p:cNvSpPr>
            <a:spLocks noGrp="1"/>
          </p:cNvSpPr>
          <p:nvPr>
            <p:ph type="body" sz="quarter" idx="21" hasCustomPrompt="1"/>
          </p:nvPr>
        </p:nvSpPr>
        <p:spPr>
          <a:xfrm>
            <a:off x="4728372" y="4076963"/>
            <a:ext cx="2833338" cy="1151633"/>
          </a:xfrm>
          <a:prstGeom prst="rect">
            <a:avLst/>
          </a:prstGeom>
        </p:spPr>
        <p:txBody>
          <a:bodyPr anchor="t"/>
          <a:lstStyle>
            <a:lvl1pPr marL="0" indent="0" algn="r">
              <a:lnSpc>
                <a:spcPct val="150000"/>
              </a:lnSpc>
              <a:spcBef>
                <a:spcPts val="0"/>
              </a:spcBef>
              <a:buClr>
                <a:schemeClr val="accent6"/>
              </a:buClr>
              <a:buFont typeface="Courier New" panose="02070309020205020404" pitchFamily="49" charset="0"/>
              <a:buNone/>
              <a:defRPr sz="1400" cap="none" spc="100" baseline="0">
                <a:solidFill>
                  <a:schemeClr val="bg1"/>
                </a:solidFill>
                <a:latin typeface="+mn-lt"/>
              </a:defRPr>
            </a:lvl1pPr>
          </a:lstStyle>
          <a:p>
            <a:pPr lvl="0"/>
            <a:r>
              <a:rPr lang="en-US"/>
              <a:t>Add text here</a:t>
            </a:r>
          </a:p>
        </p:txBody>
      </p:sp>
      <p:sp>
        <p:nvSpPr>
          <p:cNvPr id="12" name="Text Placeholder 14">
            <a:extLst>
              <a:ext uri="{FF2B5EF4-FFF2-40B4-BE49-F238E27FC236}">
                <a16:creationId xmlns:a16="http://schemas.microsoft.com/office/drawing/2014/main" id="{3A34A8A7-647E-4685-A99B-1177931A13C7}"/>
              </a:ext>
            </a:extLst>
          </p:cNvPr>
          <p:cNvSpPr>
            <a:spLocks noGrp="1"/>
          </p:cNvSpPr>
          <p:nvPr>
            <p:ph type="body" sz="quarter" idx="23" hasCustomPrompt="1"/>
          </p:nvPr>
        </p:nvSpPr>
        <p:spPr>
          <a:xfrm>
            <a:off x="8595219" y="4076963"/>
            <a:ext cx="2833339" cy="1151633"/>
          </a:xfrm>
          <a:prstGeom prst="rect">
            <a:avLst/>
          </a:prstGeom>
        </p:spPr>
        <p:txBody>
          <a:bodyPr anchor="t"/>
          <a:lstStyle>
            <a:lvl1pPr marL="0" indent="0" algn="r">
              <a:lnSpc>
                <a:spcPct val="150000"/>
              </a:lnSpc>
              <a:spcBef>
                <a:spcPts val="0"/>
              </a:spcBef>
              <a:buClr>
                <a:schemeClr val="accent6"/>
              </a:buClr>
              <a:buFont typeface="Courier New" panose="02070309020205020404" pitchFamily="49" charset="0"/>
              <a:buNone/>
              <a:defRPr sz="1400" cap="none" spc="100" baseline="0">
                <a:solidFill>
                  <a:schemeClr val="bg1"/>
                </a:solidFill>
                <a:latin typeface="+mn-lt"/>
              </a:defRPr>
            </a:lvl1pPr>
          </a:lstStyle>
          <a:p>
            <a:pPr lvl="0"/>
            <a:r>
              <a:rPr lang="en-US"/>
              <a:t>Add text here</a:t>
            </a:r>
          </a:p>
        </p:txBody>
      </p:sp>
      <p:cxnSp>
        <p:nvCxnSpPr>
          <p:cNvPr id="13" name="Straight Connector 12">
            <a:extLst>
              <a:ext uri="{FF2B5EF4-FFF2-40B4-BE49-F238E27FC236}">
                <a16:creationId xmlns:a16="http://schemas.microsoft.com/office/drawing/2014/main" id="{FCECDC73-A31B-4C94-AE4B-BDC32D94F1EA}"/>
              </a:ext>
            </a:extLst>
          </p:cNvPr>
          <p:cNvCxnSpPr>
            <a:cxnSpLocks/>
          </p:cNvCxnSpPr>
          <p:nvPr userDrawn="1"/>
        </p:nvCxnSpPr>
        <p:spPr>
          <a:xfrm>
            <a:off x="860223" y="3939883"/>
            <a:ext cx="290367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a16="http://schemas.microsoft.com/office/drawing/2014/main" id="{DD83A920-6634-4731-94D5-4186C82C6A93}"/>
              </a:ext>
            </a:extLst>
          </p:cNvPr>
          <p:cNvSpPr>
            <a:spLocks noGrp="1"/>
          </p:cNvSpPr>
          <p:nvPr>
            <p:ph type="body" sz="quarter" idx="24" hasCustomPrompt="1"/>
          </p:nvPr>
        </p:nvSpPr>
        <p:spPr>
          <a:xfrm>
            <a:off x="4937619" y="2806964"/>
            <a:ext cx="2693128" cy="991689"/>
          </a:xfrm>
          <a:prstGeom prst="rect">
            <a:avLst/>
          </a:prstGeom>
        </p:spPr>
        <p:txBody>
          <a:bodyPr anchor="b"/>
          <a:lstStyle>
            <a:lvl1pPr marL="0" indent="0" algn="r">
              <a:buNone/>
              <a:defRPr sz="4000" kern="0" cap="all" spc="400" baseline="0">
                <a:solidFill>
                  <a:schemeClr val="tx2"/>
                </a:solidFill>
                <a:latin typeface="+mj-lt"/>
              </a:defRPr>
            </a:lvl1pPr>
          </a:lstStyle>
          <a:p>
            <a:pPr lvl="0"/>
            <a:r>
              <a:rPr lang="en-US"/>
              <a:t>Add title</a:t>
            </a:r>
          </a:p>
        </p:txBody>
      </p:sp>
      <p:sp>
        <p:nvSpPr>
          <p:cNvPr id="15" name="Text Placeholder 10">
            <a:extLst>
              <a:ext uri="{FF2B5EF4-FFF2-40B4-BE49-F238E27FC236}">
                <a16:creationId xmlns:a16="http://schemas.microsoft.com/office/drawing/2014/main" id="{16592B16-F73C-4572-ACB3-FBB03EE7EE7F}"/>
              </a:ext>
            </a:extLst>
          </p:cNvPr>
          <p:cNvSpPr>
            <a:spLocks noGrp="1"/>
          </p:cNvSpPr>
          <p:nvPr>
            <p:ph type="body" sz="quarter" idx="25" hasCustomPrompt="1"/>
          </p:nvPr>
        </p:nvSpPr>
        <p:spPr>
          <a:xfrm>
            <a:off x="8804467" y="2806964"/>
            <a:ext cx="2693128" cy="991689"/>
          </a:xfrm>
          <a:prstGeom prst="rect">
            <a:avLst/>
          </a:prstGeom>
        </p:spPr>
        <p:txBody>
          <a:bodyPr anchor="b"/>
          <a:lstStyle>
            <a:lvl1pPr marL="0" indent="0" algn="r">
              <a:buNone/>
              <a:defRPr sz="4000" kern="0" cap="all" spc="400" baseline="0">
                <a:solidFill>
                  <a:schemeClr val="tx2"/>
                </a:solidFill>
                <a:latin typeface="+mj-lt"/>
              </a:defRPr>
            </a:lvl1pPr>
          </a:lstStyle>
          <a:p>
            <a:pPr lvl="0"/>
            <a:r>
              <a:rPr lang="en-US"/>
              <a:t>Add title</a:t>
            </a:r>
          </a:p>
        </p:txBody>
      </p:sp>
      <p:cxnSp>
        <p:nvCxnSpPr>
          <p:cNvPr id="27" name="Straight Connector 26">
            <a:extLst>
              <a:ext uri="{FF2B5EF4-FFF2-40B4-BE49-F238E27FC236}">
                <a16:creationId xmlns:a16="http://schemas.microsoft.com/office/drawing/2014/main" id="{E8685373-D021-44D0-B9F5-DD46F7C2EACA}"/>
              </a:ext>
            </a:extLst>
          </p:cNvPr>
          <p:cNvCxnSpPr>
            <a:cxnSpLocks/>
          </p:cNvCxnSpPr>
          <p:nvPr userDrawn="1"/>
        </p:nvCxnSpPr>
        <p:spPr>
          <a:xfrm>
            <a:off x="8593917" y="3939883"/>
            <a:ext cx="274111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B6020995-72BD-4944-B899-E6DA4064D131}"/>
              </a:ext>
            </a:extLst>
          </p:cNvPr>
          <p:cNvCxnSpPr>
            <a:cxnSpLocks/>
          </p:cNvCxnSpPr>
          <p:nvPr userDrawn="1"/>
        </p:nvCxnSpPr>
        <p:spPr>
          <a:xfrm>
            <a:off x="4727069" y="3939883"/>
            <a:ext cx="290367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C0C8E87B-2B7F-4A86-8EE0-6B1F9CDB72CD}"/>
              </a:ext>
            </a:extLst>
          </p:cNvPr>
          <p:cNvCxnSpPr>
            <a:cxnSpLocks/>
          </p:cNvCxnSpPr>
          <p:nvPr userDrawn="1"/>
        </p:nvCxnSpPr>
        <p:spPr>
          <a:xfrm>
            <a:off x="8593917" y="3939883"/>
            <a:ext cx="290367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009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1A4C966-5542-475A-B224-2E541D9AEB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spc="100" baseline="0">
                <a:solidFill>
                  <a:schemeClr val="bg2">
                    <a:lumMod val="25000"/>
                  </a:schemeClr>
                </a:solidFill>
                <a:latin typeface="Avenir Next LT Pro" panose="020B0504020202020204" pitchFamily="34" charset="0"/>
              </a:defRPr>
            </a:lvl1pPr>
          </a:lstStyle>
          <a:p>
            <a:r>
              <a:rPr lang="en-US" dirty="0"/>
              <a:t>8/03/20XX</a:t>
            </a:r>
          </a:p>
        </p:txBody>
      </p:sp>
      <p:sp>
        <p:nvSpPr>
          <p:cNvPr id="5" name="Footer Placeholder 4">
            <a:extLst>
              <a:ext uri="{FF2B5EF4-FFF2-40B4-BE49-F238E27FC236}">
                <a16:creationId xmlns:a16="http://schemas.microsoft.com/office/drawing/2014/main" id="{68F1E08C-E5A1-412C-88D3-C6BF9430DA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cap="all" spc="100" baseline="0">
                <a:solidFill>
                  <a:schemeClr val="bg2">
                    <a:lumMod val="25000"/>
                  </a:schemeClr>
                </a:solidFill>
                <a:latin typeface="Avenir Next LT Pro" panose="020B0504020202020204" pitchFamily="34" charset="0"/>
              </a:defRPr>
            </a:lvl1pPr>
          </a:lstStyle>
          <a:p>
            <a:r>
              <a:rPr lang="en-US" dirty="0"/>
              <a:t>PITCH DECK</a:t>
            </a:r>
          </a:p>
        </p:txBody>
      </p:sp>
      <p:sp>
        <p:nvSpPr>
          <p:cNvPr id="6" name="Slide Number Placeholder 5">
            <a:extLst>
              <a:ext uri="{FF2B5EF4-FFF2-40B4-BE49-F238E27FC236}">
                <a16:creationId xmlns:a16="http://schemas.microsoft.com/office/drawing/2014/main" id="{466BAFCC-DBDE-4891-B3DD-4B3754E7DD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spc="100" baseline="0">
                <a:solidFill>
                  <a:schemeClr val="bg2">
                    <a:lumMod val="25000"/>
                  </a:schemeClr>
                </a:solidFill>
                <a:latin typeface="Avenir Next LT Pro" panose="020B0504020202020204" pitchFamily="34" charset="0"/>
              </a:defRPr>
            </a:lvl1pPr>
          </a:lstStyle>
          <a:p>
            <a:fld id="{4F6357DA-28E9-40D3-918C-4D14E8263D81}" type="slidenum">
              <a:rPr lang="en-US" smtClean="0"/>
              <a:pPr/>
              <a:t>‹#›</a:t>
            </a:fld>
            <a:endParaRPr lang="en-US" dirty="0"/>
          </a:p>
        </p:txBody>
      </p:sp>
    </p:spTree>
    <p:extLst>
      <p:ext uri="{BB962C8B-B14F-4D97-AF65-F5344CB8AC3E}">
        <p14:creationId xmlns:p14="http://schemas.microsoft.com/office/powerpoint/2010/main" val="2887958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 id="2147483659" r:id="rId12"/>
    <p:sldLayoutId id="2147483666" r:id="rId13"/>
    <p:sldLayoutId id="2147483667" r:id="rId14"/>
    <p:sldLayoutId id="2147483668" r:id="rId15"/>
    <p:sldLayoutId id="2147483669" r:id="rId16"/>
    <p:sldLayoutId id="2147483663" r:id="rId17"/>
    <p:sldLayoutId id="2147483665" r:id="rId18"/>
    <p:sldLayoutId id="2147483664" r:id="rId19"/>
    <p:sldLayoutId id="2147483661" r:id="rId20"/>
    <p:sldLayoutId id="2147483662" r:id="rId2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4056CF-DEDB-4079-BF11-FA4761D09BCF}"/>
              </a:ext>
            </a:extLst>
          </p:cNvPr>
          <p:cNvSpPr>
            <a:spLocks noGrp="1"/>
          </p:cNvSpPr>
          <p:nvPr>
            <p:ph type="ctrTitle"/>
          </p:nvPr>
        </p:nvSpPr>
        <p:spPr>
          <a:xfrm>
            <a:off x="6928984" y="1707618"/>
            <a:ext cx="4428564" cy="1001308"/>
          </a:xfrm>
        </p:spPr>
        <p:txBody>
          <a:bodyPr/>
          <a:lstStyle/>
          <a:p>
            <a:r>
              <a:rPr lang="en-IN" sz="4000" dirty="0">
                <a:latin typeface="Bookman Old Style" panose="02050604050505020204" pitchFamily="18" charset="0"/>
              </a:rPr>
              <a:t>HOTEL Management SYSTEM</a:t>
            </a:r>
            <a:br>
              <a:rPr lang="en-IN" sz="5400" dirty="0"/>
            </a:br>
            <a:endParaRPr lang="en-US" dirty="0"/>
          </a:p>
        </p:txBody>
      </p:sp>
      <p:sp>
        <p:nvSpPr>
          <p:cNvPr id="8" name="Subtitle 7">
            <a:extLst>
              <a:ext uri="{FF2B5EF4-FFF2-40B4-BE49-F238E27FC236}">
                <a16:creationId xmlns:a16="http://schemas.microsoft.com/office/drawing/2014/main" id="{D79862A8-72F8-4043-A021-816AC74E8776}"/>
              </a:ext>
            </a:extLst>
          </p:cNvPr>
          <p:cNvSpPr>
            <a:spLocks noGrp="1"/>
          </p:cNvSpPr>
          <p:nvPr>
            <p:ph type="subTitle" idx="1"/>
          </p:nvPr>
        </p:nvSpPr>
        <p:spPr>
          <a:xfrm>
            <a:off x="6935721" y="2427396"/>
            <a:ext cx="5175597" cy="4842981"/>
          </a:xfrm>
        </p:spPr>
        <p:txBody>
          <a:bodyPr/>
          <a:lstStyle/>
          <a:p>
            <a:r>
              <a:rPr lang="en-US" sz="1200" dirty="0"/>
              <a:t>MICROPROCESSOR AND INTERFACING - CSE2006</a:t>
            </a:r>
          </a:p>
          <a:p>
            <a:endParaRPr lang="en-US" dirty="0"/>
          </a:p>
          <a:p>
            <a:pPr>
              <a:lnSpc>
                <a:spcPct val="107000"/>
              </a:lnSpc>
              <a:spcAft>
                <a:spcPts val="800"/>
              </a:spcAft>
            </a:pPr>
            <a:endParaRPr lang="en-IN" sz="2000" b="1" u="sng" dirty="0">
              <a:latin typeface="+mj-lt"/>
              <a:ea typeface="Calibri" panose="020F0502020204030204" pitchFamily="34" charset="0"/>
              <a:cs typeface="Times New Roman" panose="02020603050405020304" pitchFamily="18" charset="0"/>
            </a:endParaRPr>
          </a:p>
          <a:p>
            <a:pPr>
              <a:lnSpc>
                <a:spcPct val="107000"/>
              </a:lnSpc>
              <a:spcAft>
                <a:spcPts val="800"/>
              </a:spcAft>
            </a:pPr>
            <a:r>
              <a:rPr lang="en-IN" sz="2000" b="1" u="sng" dirty="0">
                <a:latin typeface="Candara" panose="020E0502030303020204" pitchFamily="34" charset="0"/>
                <a:ea typeface="Calibri" panose="020F0502020204030204" pitchFamily="34" charset="0"/>
                <a:cs typeface="Times New Roman" panose="02020603050405020304" pitchFamily="18" charset="0"/>
              </a:rPr>
              <a:t>TEAM MEMBERS</a:t>
            </a:r>
            <a:endParaRPr lang="en-IN" sz="2000" b="1" u="sng" dirty="0">
              <a:effectLst/>
              <a:latin typeface="Candara" panose="020E0502030303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ndara" panose="020E0502030303020204" pitchFamily="34" charset="0"/>
                <a:ea typeface="Calibri" panose="020F0502020204030204" pitchFamily="34" charset="0"/>
                <a:cs typeface="Times New Roman" panose="02020603050405020304" pitchFamily="18" charset="0"/>
              </a:rPr>
              <a:t>P VIJAY NARASIMHA REDDY</a:t>
            </a:r>
            <a:r>
              <a:rPr lang="en-IN" dirty="0">
                <a:latin typeface="Candara" panose="020E0502030303020204" pitchFamily="34" charset="0"/>
                <a:ea typeface="Calibri" panose="020F0502020204030204" pitchFamily="34" charset="0"/>
                <a:cs typeface="Times New Roman" panose="02020603050405020304" pitchFamily="18" charset="0"/>
              </a:rPr>
              <a:t>    -</a:t>
            </a:r>
            <a:r>
              <a:rPr lang="en-IN" sz="1800" dirty="0">
                <a:effectLst/>
                <a:latin typeface="Candara" panose="020E0502030303020204" pitchFamily="34" charset="0"/>
                <a:ea typeface="Calibri" panose="020F0502020204030204" pitchFamily="34" charset="0"/>
                <a:cs typeface="Times New Roman" panose="02020603050405020304" pitchFamily="18" charset="0"/>
              </a:rPr>
              <a:t>19BCE2425</a:t>
            </a:r>
            <a:endParaRPr lang="en-IN" dirty="0">
              <a:effectLst/>
              <a:latin typeface="Candara" panose="020E0502030303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ndara" panose="020E0502030303020204" pitchFamily="34" charset="0"/>
                <a:ea typeface="Calibri" panose="020F0502020204030204" pitchFamily="34" charset="0"/>
                <a:cs typeface="Times New Roman" panose="02020603050405020304" pitchFamily="18" charset="0"/>
              </a:rPr>
              <a:t>YASWANTH REDDY AMBATI</a:t>
            </a:r>
            <a:r>
              <a:rPr lang="en-IN" dirty="0">
                <a:latin typeface="Candara" panose="020E0502030303020204" pitchFamily="34" charset="0"/>
                <a:ea typeface="Calibri" panose="020F0502020204030204" pitchFamily="34" charset="0"/>
                <a:cs typeface="Times New Roman" panose="02020603050405020304" pitchFamily="18" charset="0"/>
              </a:rPr>
              <a:t>     -</a:t>
            </a:r>
            <a:r>
              <a:rPr lang="en-IN" sz="1800" dirty="0">
                <a:effectLst/>
                <a:latin typeface="Candara" panose="020E0502030303020204" pitchFamily="34" charset="0"/>
                <a:ea typeface="Calibri" panose="020F0502020204030204" pitchFamily="34" charset="0"/>
                <a:cs typeface="Times New Roman" panose="02020603050405020304" pitchFamily="18" charset="0"/>
              </a:rPr>
              <a:t>19BCE2392</a:t>
            </a:r>
            <a:endParaRPr lang="en-IN" dirty="0">
              <a:effectLst/>
              <a:latin typeface="Candara" panose="020E0502030303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latin typeface="Candara" panose="020E0502030303020204" pitchFamily="34" charset="0"/>
                <a:ea typeface="Calibri" panose="020F0502020204030204" pitchFamily="34" charset="0"/>
                <a:cs typeface="Times New Roman" panose="02020603050405020304" pitchFamily="18" charset="0"/>
              </a:rPr>
              <a:t>DASARI</a:t>
            </a:r>
            <a:r>
              <a:rPr lang="en-IN" sz="1800" dirty="0">
                <a:effectLst/>
                <a:latin typeface="Candara" panose="020E0502030303020204" pitchFamily="34" charset="0"/>
                <a:ea typeface="Calibri" panose="020F0502020204030204" pitchFamily="34" charset="0"/>
                <a:cs typeface="Times New Roman" panose="02020603050405020304" pitchFamily="18" charset="0"/>
              </a:rPr>
              <a:t> CHIRANJEEVI           </a:t>
            </a:r>
            <a:r>
              <a:rPr lang="en-IN" dirty="0">
                <a:latin typeface="Candara" panose="020E0502030303020204" pitchFamily="34" charset="0"/>
                <a:ea typeface="Calibri" panose="020F0502020204030204" pitchFamily="34" charset="0"/>
                <a:cs typeface="Times New Roman" panose="02020603050405020304" pitchFamily="18" charset="0"/>
              </a:rPr>
              <a:t>    - </a:t>
            </a:r>
            <a:r>
              <a:rPr lang="en-IN" sz="1800" dirty="0">
                <a:effectLst/>
                <a:latin typeface="Candara" panose="020E0502030303020204" pitchFamily="34" charset="0"/>
                <a:ea typeface="Calibri" panose="020F0502020204030204" pitchFamily="34" charset="0"/>
                <a:cs typeface="Times New Roman" panose="02020603050405020304" pitchFamily="18" charset="0"/>
              </a:rPr>
              <a:t>19BCE2429</a:t>
            </a:r>
          </a:p>
          <a:p>
            <a:pPr>
              <a:lnSpc>
                <a:spcPct val="107000"/>
              </a:lnSpc>
              <a:spcAft>
                <a:spcPts val="800"/>
              </a:spcAft>
            </a:pPr>
            <a:r>
              <a:rPr lang="en-IN" sz="1800" dirty="0">
                <a:latin typeface="Candara" panose="020E0502030303020204" pitchFamily="34" charset="0"/>
                <a:ea typeface="Calibri" panose="020F0502020204030204" pitchFamily="34" charset="0"/>
                <a:cs typeface="Times New Roman" panose="02020603050405020304" pitchFamily="18" charset="0"/>
              </a:rPr>
              <a:t>AJITH BONDA                            -</a:t>
            </a:r>
            <a:r>
              <a:rPr lang="en-IN" dirty="0">
                <a:latin typeface="Candara" panose="020E0502030303020204" pitchFamily="34" charset="0"/>
                <a:ea typeface="Calibri" panose="020F0502020204030204" pitchFamily="34" charset="0"/>
                <a:cs typeface="Times New Roman" panose="02020603050405020304" pitchFamily="18" charset="0"/>
              </a:rPr>
              <a:t> </a:t>
            </a:r>
            <a:r>
              <a:rPr lang="en-IN" sz="1800" dirty="0">
                <a:latin typeface="Candara" panose="020E0502030303020204" pitchFamily="34" charset="0"/>
                <a:ea typeface="Calibri" panose="020F0502020204030204" pitchFamily="34" charset="0"/>
                <a:cs typeface="Times New Roman" panose="02020603050405020304" pitchFamily="18" charset="0"/>
              </a:rPr>
              <a:t>19BCE0802</a:t>
            </a:r>
            <a:endParaRPr lang="en-IN" dirty="0">
              <a:effectLst/>
              <a:latin typeface="Candara" panose="020E0502030303020204" pitchFamily="34" charset="0"/>
              <a:ea typeface="Calibri" panose="020F0502020204030204" pitchFamily="34" charset="0"/>
              <a:cs typeface="Times New Roman" panose="02020603050405020304" pitchFamily="18" charset="0"/>
            </a:endParaRPr>
          </a:p>
          <a:p>
            <a:endParaRPr lang="en-US" dirty="0"/>
          </a:p>
          <a:p>
            <a:r>
              <a:rPr lang="en-US" dirty="0"/>
              <a:t>​​</a:t>
            </a:r>
          </a:p>
        </p:txBody>
      </p:sp>
      <p:pic>
        <p:nvPicPr>
          <p:cNvPr id="19" name="Picture Placeholder 18" descr="A half booth, table, and chair at a restaurant">
            <a:extLst>
              <a:ext uri="{FF2B5EF4-FFF2-40B4-BE49-F238E27FC236}">
                <a16:creationId xmlns:a16="http://schemas.microsoft.com/office/drawing/2014/main" id="{43474057-1F43-4A8C-A00F-A151DC1D1075}"/>
              </a:ext>
            </a:extLst>
          </p:cNvPr>
          <p:cNvPicPr>
            <a:picLocks noGrp="1" noChangeAspect="1"/>
          </p:cNvPicPr>
          <p:nvPr>
            <p:ph type="pic" sz="quarter" idx="10"/>
          </p:nvPr>
        </p:nvPicPr>
        <p:blipFill rotWithShape="1">
          <a:blip r:embed="rId2" cstate="email">
            <a:extLst>
              <a:ext uri="{28A0092B-C50C-407E-A947-70E740481C1C}">
                <a14:useLocalDpi xmlns:a14="http://schemas.microsoft.com/office/drawing/2010/main"/>
              </a:ext>
            </a:extLst>
          </a:blip>
          <a:srcRect/>
          <a:stretch/>
        </p:blipFill>
        <p:spPr>
          <a:xfrm>
            <a:off x="-512002" y="0"/>
            <a:ext cx="7441720" cy="6858000"/>
          </a:xfrm>
        </p:spPr>
      </p:pic>
      <p:sp>
        <p:nvSpPr>
          <p:cNvPr id="23" name="Text Placeholder 22">
            <a:extLst>
              <a:ext uri="{FF2B5EF4-FFF2-40B4-BE49-F238E27FC236}">
                <a16:creationId xmlns:a16="http://schemas.microsoft.com/office/drawing/2014/main" id="{0CBE6AF0-3BE0-469F-85B7-CC1F87C35F4C}"/>
              </a:ext>
            </a:extLst>
          </p:cNvPr>
          <p:cNvSpPr>
            <a:spLocks noGrp="1"/>
          </p:cNvSpPr>
          <p:nvPr>
            <p:ph type="body" sz="quarter" idx="11"/>
          </p:nvPr>
        </p:nvSpPr>
        <p:spPr>
          <a:xfrm>
            <a:off x="2969628" y="7892716"/>
            <a:ext cx="10537825" cy="6120063"/>
          </a:xfrm>
        </p:spPr>
        <p:txBody>
          <a:bodyPr/>
          <a:lstStyle/>
          <a:p>
            <a:endParaRPr lang="en-US" dirty="0"/>
          </a:p>
        </p:txBody>
      </p:sp>
    </p:spTree>
    <p:extLst>
      <p:ext uri="{BB962C8B-B14F-4D97-AF65-F5344CB8AC3E}">
        <p14:creationId xmlns:p14="http://schemas.microsoft.com/office/powerpoint/2010/main" val="2835773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A666E47-001E-4F4E-B62E-8A6D933DFAE9}"/>
              </a:ext>
            </a:extLst>
          </p:cNvPr>
          <p:cNvSpPr>
            <a:spLocks noGrp="1"/>
          </p:cNvSpPr>
          <p:nvPr>
            <p:ph type="ctrTitle"/>
          </p:nvPr>
        </p:nvSpPr>
        <p:spPr>
          <a:xfrm>
            <a:off x="193008" y="295477"/>
            <a:ext cx="5094517" cy="296676"/>
          </a:xfrm>
        </p:spPr>
        <p:txBody>
          <a:bodyPr/>
          <a:lstStyle/>
          <a:p>
            <a:r>
              <a:rPr lang="en-US" sz="2400" b="1" u="sng" dirty="0">
                <a:solidFill>
                  <a:schemeClr val="tx2">
                    <a:lumMod val="60000"/>
                    <a:lumOff val="40000"/>
                  </a:schemeClr>
                </a:solidFill>
              </a:rPr>
              <a:t>ABSTRACT</a:t>
            </a:r>
          </a:p>
        </p:txBody>
      </p:sp>
      <p:sp>
        <p:nvSpPr>
          <p:cNvPr id="25" name="Text Placeholder 24">
            <a:extLst>
              <a:ext uri="{FF2B5EF4-FFF2-40B4-BE49-F238E27FC236}">
                <a16:creationId xmlns:a16="http://schemas.microsoft.com/office/drawing/2014/main" id="{9A66EBC9-050A-41F3-AD91-30F38B701DEA}"/>
              </a:ext>
            </a:extLst>
          </p:cNvPr>
          <p:cNvSpPr>
            <a:spLocks noGrp="1"/>
          </p:cNvSpPr>
          <p:nvPr>
            <p:ph type="body" sz="quarter" idx="14"/>
          </p:nvPr>
        </p:nvSpPr>
        <p:spPr>
          <a:xfrm flipH="1" flipV="1">
            <a:off x="4184700" y="9657349"/>
            <a:ext cx="45719" cy="231554"/>
          </a:xfrm>
        </p:spPr>
        <p:txBody>
          <a:bodyPr/>
          <a:lstStyle/>
          <a:p>
            <a:endParaRPr lang="en-US" dirty="0"/>
          </a:p>
        </p:txBody>
      </p:sp>
      <p:sp>
        <p:nvSpPr>
          <p:cNvPr id="23" name="Subtitle 22">
            <a:extLst>
              <a:ext uri="{FF2B5EF4-FFF2-40B4-BE49-F238E27FC236}">
                <a16:creationId xmlns:a16="http://schemas.microsoft.com/office/drawing/2014/main" id="{C907DFB3-F9A2-4EFE-B9BC-63862DC8155D}"/>
              </a:ext>
            </a:extLst>
          </p:cNvPr>
          <p:cNvSpPr>
            <a:spLocks noGrp="1"/>
          </p:cNvSpPr>
          <p:nvPr>
            <p:ph type="subTitle" idx="1"/>
          </p:nvPr>
        </p:nvSpPr>
        <p:spPr>
          <a:xfrm>
            <a:off x="176463" y="774441"/>
            <a:ext cx="6448927" cy="2722737"/>
          </a:xfrm>
        </p:spPr>
        <p:txBody>
          <a:bodyPr/>
          <a:lstStyle/>
          <a:p>
            <a:r>
              <a:rPr lang="en-IN" sz="2000" dirty="0">
                <a:latin typeface="+mj-lt"/>
              </a:rPr>
              <a:t>The Hotel management system deals with room registration of customer, and register sweepers for cleaning room. our project also contains food department , if any customer wants some food they can see the menu and order food , it will b served to hotel room.</a:t>
            </a:r>
          </a:p>
          <a:p>
            <a:r>
              <a:rPr lang="en-IN" sz="2000" dirty="0">
                <a:latin typeface="+mj-lt"/>
              </a:rPr>
              <a:t>Apart from all these this project contains cab booking system, if you select from  and to location and room number of customer along with journey date, hotel will arrange a cab </a:t>
            </a:r>
            <a:r>
              <a:rPr lang="en-IN" sz="2000" dirty="0" err="1">
                <a:latin typeface="+mj-lt"/>
              </a:rPr>
              <a:t>facilty</a:t>
            </a:r>
            <a:endParaRPr lang="en-US" sz="2000" dirty="0">
              <a:latin typeface="+mj-lt"/>
            </a:endParaRPr>
          </a:p>
        </p:txBody>
      </p:sp>
      <p:sp>
        <p:nvSpPr>
          <p:cNvPr id="28" name="Text Placeholder 27">
            <a:extLst>
              <a:ext uri="{FF2B5EF4-FFF2-40B4-BE49-F238E27FC236}">
                <a16:creationId xmlns:a16="http://schemas.microsoft.com/office/drawing/2014/main" id="{A692C241-09A4-4DAB-B0EC-982F014CDF19}"/>
              </a:ext>
            </a:extLst>
          </p:cNvPr>
          <p:cNvSpPr>
            <a:spLocks noGrp="1"/>
          </p:cNvSpPr>
          <p:nvPr>
            <p:ph type="body" sz="quarter" idx="17"/>
          </p:nvPr>
        </p:nvSpPr>
        <p:spPr>
          <a:xfrm>
            <a:off x="7239001" y="8778488"/>
            <a:ext cx="76200" cy="76754"/>
          </a:xfrm>
        </p:spPr>
        <p:txBody>
          <a:bodyPr/>
          <a:lstStyle/>
          <a:p>
            <a:endParaRPr lang="en-US" dirty="0"/>
          </a:p>
        </p:txBody>
      </p:sp>
      <p:sp>
        <p:nvSpPr>
          <p:cNvPr id="2" name="Date Placeholder 1">
            <a:extLst>
              <a:ext uri="{FF2B5EF4-FFF2-40B4-BE49-F238E27FC236}">
                <a16:creationId xmlns:a16="http://schemas.microsoft.com/office/drawing/2014/main" id="{865D3F84-DDBC-430C-9B78-396B46C6A2A6}"/>
              </a:ext>
            </a:extLst>
          </p:cNvPr>
          <p:cNvSpPr>
            <a:spLocks noGrp="1"/>
          </p:cNvSpPr>
          <p:nvPr>
            <p:ph type="dt" sz="half" idx="10"/>
          </p:nvPr>
        </p:nvSpPr>
        <p:spPr>
          <a:xfrm>
            <a:off x="469232" y="8618286"/>
            <a:ext cx="2743200" cy="365125"/>
          </a:xfrm>
        </p:spPr>
        <p:txBody>
          <a:bodyPr/>
          <a:lstStyle/>
          <a:p>
            <a:r>
              <a:rPr lang="en-US" dirty="0"/>
              <a:t>8/03/20XX</a:t>
            </a:r>
          </a:p>
        </p:txBody>
      </p:sp>
      <p:sp>
        <p:nvSpPr>
          <p:cNvPr id="27" name="Text Placeholder 26">
            <a:extLst>
              <a:ext uri="{FF2B5EF4-FFF2-40B4-BE49-F238E27FC236}">
                <a16:creationId xmlns:a16="http://schemas.microsoft.com/office/drawing/2014/main" id="{3B635C66-907A-4B1E-B906-8C17503D2305}"/>
              </a:ext>
            </a:extLst>
          </p:cNvPr>
          <p:cNvSpPr>
            <a:spLocks noGrp="1"/>
          </p:cNvSpPr>
          <p:nvPr>
            <p:ph type="body" sz="quarter" idx="16"/>
          </p:nvPr>
        </p:nvSpPr>
        <p:spPr>
          <a:xfrm flipV="1">
            <a:off x="7623440" y="8357937"/>
            <a:ext cx="317401" cy="151343"/>
          </a:xfrm>
        </p:spPr>
        <p:txBody>
          <a:bodyPr/>
          <a:lstStyle/>
          <a:p>
            <a:endParaRPr lang="en-US" dirty="0"/>
          </a:p>
        </p:txBody>
      </p:sp>
      <p:sp>
        <p:nvSpPr>
          <p:cNvPr id="31" name="Text Placeholder 30">
            <a:extLst>
              <a:ext uri="{FF2B5EF4-FFF2-40B4-BE49-F238E27FC236}">
                <a16:creationId xmlns:a16="http://schemas.microsoft.com/office/drawing/2014/main" id="{10A4B6F0-B646-494F-9077-F6D8B21788F3}"/>
              </a:ext>
            </a:extLst>
          </p:cNvPr>
          <p:cNvSpPr>
            <a:spLocks noGrp="1"/>
          </p:cNvSpPr>
          <p:nvPr>
            <p:ph type="body" sz="quarter" idx="20"/>
          </p:nvPr>
        </p:nvSpPr>
        <p:spPr>
          <a:xfrm flipH="1" flipV="1">
            <a:off x="4395537" y="7491663"/>
            <a:ext cx="1106905" cy="1203158"/>
          </a:xfrm>
        </p:spPr>
        <p:txBody>
          <a:bodyPr/>
          <a:lstStyle/>
          <a:p>
            <a:endParaRPr lang="en-US" dirty="0"/>
          </a:p>
        </p:txBody>
      </p:sp>
      <p:sp>
        <p:nvSpPr>
          <p:cNvPr id="30" name="Text Placeholder 29">
            <a:extLst>
              <a:ext uri="{FF2B5EF4-FFF2-40B4-BE49-F238E27FC236}">
                <a16:creationId xmlns:a16="http://schemas.microsoft.com/office/drawing/2014/main" id="{4E4BE4F1-3290-4AFE-886F-51E891A96061}"/>
              </a:ext>
            </a:extLst>
          </p:cNvPr>
          <p:cNvSpPr>
            <a:spLocks noGrp="1"/>
          </p:cNvSpPr>
          <p:nvPr>
            <p:ph type="body" sz="quarter" idx="19"/>
          </p:nvPr>
        </p:nvSpPr>
        <p:spPr>
          <a:xfrm>
            <a:off x="7463019" y="6668951"/>
            <a:ext cx="45719" cy="189049"/>
          </a:xfrm>
        </p:spPr>
        <p:txBody>
          <a:bodyPr/>
          <a:lstStyle/>
          <a:p>
            <a:endParaRPr lang="en-ZA" dirty="0"/>
          </a:p>
        </p:txBody>
      </p:sp>
      <p:sp>
        <p:nvSpPr>
          <p:cNvPr id="3" name="Footer Placeholder 2">
            <a:extLst>
              <a:ext uri="{FF2B5EF4-FFF2-40B4-BE49-F238E27FC236}">
                <a16:creationId xmlns:a16="http://schemas.microsoft.com/office/drawing/2014/main" id="{372ED3D6-EA52-4B2D-9031-AB0E52E9F1D2}"/>
              </a:ext>
            </a:extLst>
          </p:cNvPr>
          <p:cNvSpPr>
            <a:spLocks noGrp="1"/>
          </p:cNvSpPr>
          <p:nvPr>
            <p:ph type="ftr" sz="quarter" idx="11"/>
          </p:nvPr>
        </p:nvSpPr>
        <p:spPr>
          <a:xfrm>
            <a:off x="3894221" y="7864307"/>
            <a:ext cx="4114800" cy="365125"/>
          </a:xfrm>
        </p:spPr>
        <p:txBody>
          <a:bodyPr/>
          <a:lstStyle/>
          <a:p>
            <a:r>
              <a:rPr lang="en-US" dirty="0"/>
              <a:t>PITCH DECK</a:t>
            </a:r>
          </a:p>
        </p:txBody>
      </p:sp>
      <p:pic>
        <p:nvPicPr>
          <p:cNvPr id="9" name="Picture Placeholder 8" descr="A close up of a stack of plates">
            <a:extLst>
              <a:ext uri="{FF2B5EF4-FFF2-40B4-BE49-F238E27FC236}">
                <a16:creationId xmlns:a16="http://schemas.microsoft.com/office/drawing/2014/main" id="{085E5B6A-0758-4158-877E-C7279ECA014A}"/>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a:ext>
            </a:extLst>
          </a:blip>
          <a:srcRect/>
          <a:stretch/>
        </p:blipFill>
        <p:spPr>
          <a:xfrm>
            <a:off x="6862439" y="0"/>
            <a:ext cx="5328822" cy="6858000"/>
          </a:xfrm>
        </p:spPr>
      </p:pic>
      <p:sp>
        <p:nvSpPr>
          <p:cNvPr id="4" name="Slide Number Placeholder 3">
            <a:extLst>
              <a:ext uri="{FF2B5EF4-FFF2-40B4-BE49-F238E27FC236}">
                <a16:creationId xmlns:a16="http://schemas.microsoft.com/office/drawing/2014/main" id="{DD90521C-0778-4218-AC9C-D1774B90893F}"/>
              </a:ext>
            </a:extLst>
          </p:cNvPr>
          <p:cNvSpPr>
            <a:spLocks noGrp="1"/>
          </p:cNvSpPr>
          <p:nvPr>
            <p:ph type="sldNum" sz="quarter" idx="12"/>
          </p:nvPr>
        </p:nvSpPr>
        <p:spPr>
          <a:xfrm>
            <a:off x="8610600" y="6356350"/>
            <a:ext cx="2743200" cy="365125"/>
          </a:xfrm>
        </p:spPr>
        <p:txBody>
          <a:bodyPr/>
          <a:lstStyle/>
          <a:p>
            <a:fld id="{4F6357DA-28E9-40D3-918C-4D14E8263D81}" type="slidenum">
              <a:rPr lang="en-US" smtClean="0"/>
              <a:pPr/>
              <a:t>2</a:t>
            </a:fld>
            <a:endParaRPr lang="en-US" dirty="0"/>
          </a:p>
        </p:txBody>
      </p:sp>
      <p:sp>
        <p:nvSpPr>
          <p:cNvPr id="6" name="Text Placeholder 5">
            <a:extLst>
              <a:ext uri="{FF2B5EF4-FFF2-40B4-BE49-F238E27FC236}">
                <a16:creationId xmlns:a16="http://schemas.microsoft.com/office/drawing/2014/main" id="{C30FEF7D-EE61-4124-9A39-76A68DE03868}"/>
              </a:ext>
            </a:extLst>
          </p:cNvPr>
          <p:cNvSpPr>
            <a:spLocks noGrp="1"/>
          </p:cNvSpPr>
          <p:nvPr>
            <p:ph type="body" sz="quarter" idx="15"/>
          </p:nvPr>
        </p:nvSpPr>
        <p:spPr>
          <a:xfrm>
            <a:off x="6404240" y="7913180"/>
            <a:ext cx="45719" cy="91832"/>
          </a:xfrm>
        </p:spPr>
        <p:txBody>
          <a:bodyPr/>
          <a:lstStyle/>
          <a:p>
            <a:endParaRPr lang="en-IN" dirty="0"/>
          </a:p>
        </p:txBody>
      </p:sp>
      <p:sp>
        <p:nvSpPr>
          <p:cNvPr id="10" name="Text Placeholder 9">
            <a:extLst>
              <a:ext uri="{FF2B5EF4-FFF2-40B4-BE49-F238E27FC236}">
                <a16:creationId xmlns:a16="http://schemas.microsoft.com/office/drawing/2014/main" id="{C8DE1F54-A405-4123-84FD-9C5A1511E8F7}"/>
              </a:ext>
            </a:extLst>
          </p:cNvPr>
          <p:cNvSpPr>
            <a:spLocks noGrp="1"/>
          </p:cNvSpPr>
          <p:nvPr>
            <p:ph type="body" sz="quarter" idx="18"/>
          </p:nvPr>
        </p:nvSpPr>
        <p:spPr>
          <a:xfrm>
            <a:off x="94249" y="5362559"/>
            <a:ext cx="7010399" cy="988611"/>
          </a:xfrm>
        </p:spPr>
        <p:txBody>
          <a:bodyPr/>
          <a:lstStyle/>
          <a:p>
            <a:r>
              <a:rPr lang="en-IN" sz="2000" b="1" u="sng" dirty="0">
                <a:solidFill>
                  <a:schemeClr val="tx2">
                    <a:lumMod val="60000"/>
                    <a:lumOff val="40000"/>
                  </a:schemeClr>
                </a:solidFill>
              </a:rPr>
              <a:t>HARDWARE/SOFTWARE REQUIRED</a:t>
            </a:r>
            <a:endParaRPr lang="en-IN" sz="2000" u="sng" dirty="0">
              <a:solidFill>
                <a:schemeClr val="tx2">
                  <a:lumMod val="60000"/>
                  <a:lumOff val="40000"/>
                </a:schemeClr>
              </a:solidFill>
            </a:endParaRPr>
          </a:p>
          <a:p>
            <a:r>
              <a:rPr lang="en-IN" sz="2000" dirty="0"/>
              <a:t>emu8086</a:t>
            </a:r>
          </a:p>
          <a:p>
            <a:endParaRPr lang="en-IN" dirty="0"/>
          </a:p>
        </p:txBody>
      </p:sp>
    </p:spTree>
    <p:extLst>
      <p:ext uri="{BB962C8B-B14F-4D97-AF65-F5344CB8AC3E}">
        <p14:creationId xmlns:p14="http://schemas.microsoft.com/office/powerpoint/2010/main" val="2322951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CC2A221-B199-4A29-BC00-83D349B94F14}"/>
              </a:ext>
            </a:extLst>
          </p:cNvPr>
          <p:cNvSpPr>
            <a:spLocks noGrp="1"/>
          </p:cNvSpPr>
          <p:nvPr>
            <p:ph type="ctrTitle"/>
          </p:nvPr>
        </p:nvSpPr>
        <p:spPr>
          <a:xfrm>
            <a:off x="4154906" y="200025"/>
            <a:ext cx="8037094" cy="6267450"/>
          </a:xfrm>
        </p:spPr>
        <p:txBody>
          <a:bodyPr/>
          <a:lstStyle/>
          <a:p>
            <a:r>
              <a:rPr lang="en-IN" sz="2400" b="1" dirty="0"/>
              <a:t> 			</a:t>
            </a:r>
            <a:r>
              <a:rPr lang="en-IN" sz="2400" b="1" dirty="0">
                <a:solidFill>
                  <a:schemeClr val="tx2">
                    <a:lumMod val="60000"/>
                    <a:lumOff val="40000"/>
                  </a:schemeClr>
                </a:solidFill>
                <a:latin typeface="+mn-lt"/>
              </a:rPr>
              <a:t>Objectives</a:t>
            </a:r>
            <a:br>
              <a:rPr lang="en-IN" sz="2000" b="1" dirty="0"/>
            </a:br>
            <a:br>
              <a:rPr lang="en-IN" sz="2000" dirty="0"/>
            </a:br>
            <a:r>
              <a:rPr lang="en-IN" sz="2000" b="1" u="sng" dirty="0">
                <a:solidFill>
                  <a:schemeClr val="tx2">
                    <a:lumMod val="60000"/>
                    <a:lumOff val="40000"/>
                  </a:schemeClr>
                </a:solidFill>
              </a:rPr>
              <a:t>ROOM BOOKING</a:t>
            </a:r>
            <a:br>
              <a:rPr lang="en-IN" sz="2000" b="1" u="sng" dirty="0"/>
            </a:br>
            <a:br>
              <a:rPr lang="en-IN" sz="2000" dirty="0"/>
            </a:br>
            <a:r>
              <a:rPr lang="en-IN" sz="2000" dirty="0"/>
              <a:t>First one is room reservation, new customers can select the type of room, i.e.., single bedroom or double bedroom , it will also provide the rates of each type of room per day. After selecting room type you have to select number days to stay, by confirming registration it will produce the bill.</a:t>
            </a:r>
            <a:br>
              <a:rPr lang="en-IN" sz="2000" dirty="0"/>
            </a:br>
            <a:br>
              <a:rPr lang="en-IN" sz="2000" dirty="0"/>
            </a:br>
            <a:r>
              <a:rPr lang="en-IN" sz="2000" b="1" u="sng" dirty="0">
                <a:solidFill>
                  <a:schemeClr val="tx2">
                    <a:lumMod val="60000"/>
                    <a:lumOff val="40000"/>
                  </a:schemeClr>
                </a:solidFill>
              </a:rPr>
              <a:t>HOUSE CLEANING</a:t>
            </a:r>
            <a:br>
              <a:rPr lang="en-IN" sz="2000" b="1" u="sng" dirty="0"/>
            </a:br>
            <a:br>
              <a:rPr lang="en-IN" sz="2000" b="1" u="sng" dirty="0"/>
            </a:br>
            <a:r>
              <a:rPr lang="en-IN" sz="2000" dirty="0"/>
              <a:t>Second feature is house sweeping, for this it will provide types of cleaning , i.e.., any particular room or all rooms after selecting that you have to select the date and confirm.</a:t>
            </a:r>
            <a:br>
              <a:rPr lang="en-IN" sz="2000" dirty="0"/>
            </a:br>
            <a:endParaRPr lang="en-US" sz="2000" dirty="0"/>
          </a:p>
        </p:txBody>
      </p:sp>
      <p:pic>
        <p:nvPicPr>
          <p:cNvPr id="9" name="Picture Placeholder 8" descr="A person stirring a pot of food behind shelves with plates">
            <a:extLst>
              <a:ext uri="{FF2B5EF4-FFF2-40B4-BE49-F238E27FC236}">
                <a16:creationId xmlns:a16="http://schemas.microsoft.com/office/drawing/2014/main" id="{4EF477F3-5AC0-413A-B339-D306DD3A25AD}"/>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a:ext>
            </a:extLst>
          </a:blip>
          <a:srcRect/>
          <a:stretch/>
        </p:blipFill>
        <p:spPr>
          <a:xfrm>
            <a:off x="-156469" y="0"/>
            <a:ext cx="4038600" cy="6858000"/>
          </a:xfrm>
        </p:spPr>
      </p:pic>
      <p:sp>
        <p:nvSpPr>
          <p:cNvPr id="43" name="Text Placeholder 42">
            <a:extLst>
              <a:ext uri="{FF2B5EF4-FFF2-40B4-BE49-F238E27FC236}">
                <a16:creationId xmlns:a16="http://schemas.microsoft.com/office/drawing/2014/main" id="{5D1A06E8-6506-4F8B-B0BC-08ABB74B3EBD}"/>
              </a:ext>
            </a:extLst>
          </p:cNvPr>
          <p:cNvSpPr>
            <a:spLocks noGrp="1"/>
          </p:cNvSpPr>
          <p:nvPr>
            <p:ph type="body" sz="quarter" idx="17"/>
          </p:nvPr>
        </p:nvSpPr>
        <p:spPr>
          <a:xfrm>
            <a:off x="4376050" y="4414557"/>
            <a:ext cx="2383973" cy="1549920"/>
          </a:xfrm>
        </p:spPr>
        <p:txBody>
          <a:bodyPr/>
          <a:lstStyle/>
          <a:p>
            <a:r>
              <a:rPr lang="en-US" dirty="0"/>
              <a:t>​</a:t>
            </a:r>
          </a:p>
        </p:txBody>
      </p:sp>
      <p:sp>
        <p:nvSpPr>
          <p:cNvPr id="5" name="Slide Number Placeholder 4">
            <a:extLst>
              <a:ext uri="{FF2B5EF4-FFF2-40B4-BE49-F238E27FC236}">
                <a16:creationId xmlns:a16="http://schemas.microsoft.com/office/drawing/2014/main" id="{A4192C76-963F-40D9-85E5-6FACCA8BA2A3}"/>
              </a:ext>
            </a:extLst>
          </p:cNvPr>
          <p:cNvSpPr>
            <a:spLocks noGrp="1"/>
          </p:cNvSpPr>
          <p:nvPr>
            <p:ph type="sldNum" sz="quarter" idx="12"/>
          </p:nvPr>
        </p:nvSpPr>
        <p:spPr>
          <a:xfrm>
            <a:off x="8610600" y="6356350"/>
            <a:ext cx="2743200" cy="365125"/>
          </a:xfrm>
        </p:spPr>
        <p:txBody>
          <a:bodyPr/>
          <a:lstStyle/>
          <a:p>
            <a:fld id="{4F6357DA-28E9-40D3-918C-4D14E8263D81}" type="slidenum">
              <a:rPr lang="en-US" smtClean="0"/>
              <a:pPr/>
              <a:t>3</a:t>
            </a:fld>
            <a:endParaRPr lang="en-US" dirty="0"/>
          </a:p>
        </p:txBody>
      </p:sp>
    </p:spTree>
    <p:extLst>
      <p:ext uri="{BB962C8B-B14F-4D97-AF65-F5344CB8AC3E}">
        <p14:creationId xmlns:p14="http://schemas.microsoft.com/office/powerpoint/2010/main" val="30060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A close up of a fork and knife">
            <a:extLst>
              <a:ext uri="{FF2B5EF4-FFF2-40B4-BE49-F238E27FC236}">
                <a16:creationId xmlns:a16="http://schemas.microsoft.com/office/drawing/2014/main" id="{4091BEB8-367A-43EC-85AA-BF46CFFE3E07}"/>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a:ext>
            </a:extLst>
          </a:blip>
          <a:srcRect/>
          <a:stretch/>
        </p:blipFill>
        <p:spPr>
          <a:xfrm>
            <a:off x="-1" y="0"/>
            <a:ext cx="4661647" cy="6858000"/>
          </a:xfrm>
        </p:spPr>
      </p:pic>
      <p:sp>
        <p:nvSpPr>
          <p:cNvPr id="4" name="Slide Number Placeholder 3">
            <a:extLst>
              <a:ext uri="{FF2B5EF4-FFF2-40B4-BE49-F238E27FC236}">
                <a16:creationId xmlns:a16="http://schemas.microsoft.com/office/drawing/2014/main" id="{1055283C-F40F-4ABA-B7D5-4D429358CE75}"/>
              </a:ext>
            </a:extLst>
          </p:cNvPr>
          <p:cNvSpPr>
            <a:spLocks noGrp="1"/>
          </p:cNvSpPr>
          <p:nvPr>
            <p:ph type="sldNum" sz="quarter" idx="12"/>
          </p:nvPr>
        </p:nvSpPr>
        <p:spPr>
          <a:xfrm>
            <a:off x="8610600" y="6356350"/>
            <a:ext cx="2743200" cy="365125"/>
          </a:xfrm>
        </p:spPr>
        <p:txBody>
          <a:bodyPr/>
          <a:lstStyle/>
          <a:p>
            <a:fld id="{4F6357DA-28E9-40D3-918C-4D14E8263D81}" type="slidenum">
              <a:rPr lang="en-US" smtClean="0"/>
              <a:pPr/>
              <a:t>4</a:t>
            </a:fld>
            <a:endParaRPr lang="en-US" dirty="0"/>
          </a:p>
        </p:txBody>
      </p:sp>
      <p:sp>
        <p:nvSpPr>
          <p:cNvPr id="7" name="Content Placeholder 6">
            <a:extLst>
              <a:ext uri="{FF2B5EF4-FFF2-40B4-BE49-F238E27FC236}">
                <a16:creationId xmlns:a16="http://schemas.microsoft.com/office/drawing/2014/main" id="{AC7DCC33-2B84-474C-9DF9-C114338A02D4}"/>
              </a:ext>
            </a:extLst>
          </p:cNvPr>
          <p:cNvSpPr>
            <a:spLocks noGrp="1"/>
          </p:cNvSpPr>
          <p:nvPr>
            <p:ph sz="quarter" idx="14"/>
          </p:nvPr>
        </p:nvSpPr>
        <p:spPr>
          <a:xfrm>
            <a:off x="304800" y="7882021"/>
            <a:ext cx="401053" cy="636337"/>
          </a:xfrm>
        </p:spPr>
        <p:txBody>
          <a:bodyPr/>
          <a:lstStyle/>
          <a:p>
            <a:endParaRPr lang="en-IN" dirty="0"/>
          </a:p>
        </p:txBody>
      </p:sp>
      <p:sp>
        <p:nvSpPr>
          <p:cNvPr id="9" name="Title 8">
            <a:extLst>
              <a:ext uri="{FF2B5EF4-FFF2-40B4-BE49-F238E27FC236}">
                <a16:creationId xmlns:a16="http://schemas.microsoft.com/office/drawing/2014/main" id="{C5D99DB3-4CBB-4353-870E-F7A57A8CE3AF}"/>
              </a:ext>
            </a:extLst>
          </p:cNvPr>
          <p:cNvSpPr>
            <a:spLocks noGrp="1"/>
          </p:cNvSpPr>
          <p:nvPr>
            <p:ph type="ctrTitle"/>
          </p:nvPr>
        </p:nvSpPr>
        <p:spPr>
          <a:xfrm>
            <a:off x="4894163" y="138875"/>
            <a:ext cx="6983512" cy="6099999"/>
          </a:xfrm>
        </p:spPr>
        <p:txBody>
          <a:bodyPr/>
          <a:lstStyle/>
          <a:p>
            <a:r>
              <a:rPr lang="en-IN" sz="2000" b="1" u="sng" dirty="0">
                <a:solidFill>
                  <a:schemeClr val="tx2">
                    <a:lumMod val="60000"/>
                    <a:lumOff val="40000"/>
                  </a:schemeClr>
                </a:solidFill>
              </a:rPr>
              <a:t>FOOD SERVICE</a:t>
            </a:r>
            <a:br>
              <a:rPr lang="en-IN" sz="2000" b="1" u="sng" dirty="0"/>
            </a:br>
            <a:br>
              <a:rPr lang="en-IN" sz="2000" dirty="0"/>
            </a:br>
            <a:r>
              <a:rPr lang="en-IN" sz="2000" dirty="0"/>
              <a:t>Our project also contains food service, for this the menu will be displayed and you have to select items you want and quantity for each ,according to that bill will be generated.</a:t>
            </a:r>
            <a:br>
              <a:rPr lang="en-IN" sz="2000" dirty="0"/>
            </a:br>
            <a:br>
              <a:rPr lang="en-IN" sz="2000" dirty="0"/>
            </a:br>
            <a:br>
              <a:rPr lang="en-IN" sz="2000" dirty="0"/>
            </a:br>
            <a:r>
              <a:rPr lang="en-IN" sz="2000" b="1" u="sng" dirty="0">
                <a:solidFill>
                  <a:schemeClr val="tx2">
                    <a:lumMod val="60000"/>
                    <a:lumOff val="40000"/>
                  </a:schemeClr>
                </a:solidFill>
              </a:rPr>
              <a:t>CAB SERVICE</a:t>
            </a:r>
            <a:br>
              <a:rPr lang="en-IN" sz="2000" b="1" u="sng" dirty="0"/>
            </a:br>
            <a:br>
              <a:rPr lang="en-IN" sz="2000" dirty="0"/>
            </a:br>
            <a:r>
              <a:rPr lang="en-IN" sz="2000" dirty="0"/>
              <a:t>The last feature is cab service , this will ask information like date of journey , and from location, to location, then the room number of customer. And then by confirming it , the hotel will arrange the cab</a:t>
            </a:r>
            <a:br>
              <a:rPr lang="en-IN" sz="2400" dirty="0"/>
            </a:br>
            <a:endParaRPr lang="en-IN" dirty="0"/>
          </a:p>
        </p:txBody>
      </p:sp>
    </p:spTree>
    <p:extLst>
      <p:ext uri="{BB962C8B-B14F-4D97-AF65-F5344CB8AC3E}">
        <p14:creationId xmlns:p14="http://schemas.microsoft.com/office/powerpoint/2010/main" val="3673319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B67A7CEE-BC77-4C94-86A4-09E2D3E73453}"/>
              </a:ext>
            </a:extLst>
          </p:cNvPr>
          <p:cNvSpPr>
            <a:spLocks noGrp="1"/>
          </p:cNvSpPr>
          <p:nvPr>
            <p:ph type="body" sz="quarter" idx="20"/>
          </p:nvPr>
        </p:nvSpPr>
        <p:spPr>
          <a:xfrm>
            <a:off x="860223" y="4076963"/>
            <a:ext cx="2834640" cy="1151633"/>
          </a:xfrm>
        </p:spPr>
        <p:txBody>
          <a:bodyPr/>
          <a:lstStyle/>
          <a:p>
            <a:r>
              <a:rPr lang="en-US" dirty="0"/>
              <a:t>​</a:t>
            </a:r>
          </a:p>
        </p:txBody>
      </p:sp>
      <p:sp>
        <p:nvSpPr>
          <p:cNvPr id="2" name="Date Placeholder 1">
            <a:extLst>
              <a:ext uri="{FF2B5EF4-FFF2-40B4-BE49-F238E27FC236}">
                <a16:creationId xmlns:a16="http://schemas.microsoft.com/office/drawing/2014/main" id="{8EC42CCB-2F58-4094-BB82-1904B5C93851}"/>
              </a:ext>
            </a:extLst>
          </p:cNvPr>
          <p:cNvSpPr>
            <a:spLocks noGrp="1"/>
          </p:cNvSpPr>
          <p:nvPr>
            <p:ph type="dt" sz="half" idx="10"/>
          </p:nvPr>
        </p:nvSpPr>
        <p:spPr>
          <a:xfrm>
            <a:off x="838200" y="6356350"/>
            <a:ext cx="2743200" cy="365125"/>
          </a:xfrm>
        </p:spPr>
        <p:txBody>
          <a:bodyPr/>
          <a:lstStyle/>
          <a:p>
            <a:r>
              <a:rPr lang="en-US" dirty="0"/>
              <a:t>8/03/20XX</a:t>
            </a:r>
          </a:p>
        </p:txBody>
      </p:sp>
      <p:sp>
        <p:nvSpPr>
          <p:cNvPr id="3" name="Footer Placeholder 2">
            <a:extLst>
              <a:ext uri="{FF2B5EF4-FFF2-40B4-BE49-F238E27FC236}">
                <a16:creationId xmlns:a16="http://schemas.microsoft.com/office/drawing/2014/main" id="{4E57C2B5-3877-4546-A081-2C67E87EDE66}"/>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87C9F4EA-D6DA-4D7E-BE72-526E8BF904E3}"/>
              </a:ext>
            </a:extLst>
          </p:cNvPr>
          <p:cNvSpPr>
            <a:spLocks noGrp="1"/>
          </p:cNvSpPr>
          <p:nvPr>
            <p:ph type="sldNum" sz="quarter" idx="12"/>
          </p:nvPr>
        </p:nvSpPr>
        <p:spPr>
          <a:xfrm>
            <a:off x="8610600" y="6356350"/>
            <a:ext cx="2743200" cy="365125"/>
          </a:xfrm>
        </p:spPr>
        <p:txBody>
          <a:bodyPr/>
          <a:lstStyle/>
          <a:p>
            <a:fld id="{4F6357DA-28E9-40D3-918C-4D14E8263D81}" type="slidenum">
              <a:rPr lang="en-US" smtClean="0"/>
              <a:pPr/>
              <a:t>5</a:t>
            </a:fld>
            <a:endParaRPr lang="en-US" dirty="0"/>
          </a:p>
        </p:txBody>
      </p:sp>
      <p:sp>
        <p:nvSpPr>
          <p:cNvPr id="9" name="Text Placeholder 8">
            <a:extLst>
              <a:ext uri="{FF2B5EF4-FFF2-40B4-BE49-F238E27FC236}">
                <a16:creationId xmlns:a16="http://schemas.microsoft.com/office/drawing/2014/main" id="{D39C1779-A20A-4FD1-8554-BE20CF0B4358}"/>
              </a:ext>
            </a:extLst>
          </p:cNvPr>
          <p:cNvSpPr>
            <a:spLocks noGrp="1"/>
          </p:cNvSpPr>
          <p:nvPr>
            <p:ph type="body" sz="quarter" idx="21"/>
          </p:nvPr>
        </p:nvSpPr>
        <p:spPr>
          <a:xfrm>
            <a:off x="4719407" y="4112822"/>
            <a:ext cx="2833338" cy="1151633"/>
          </a:xfrm>
        </p:spPr>
        <p:txBody>
          <a:bodyPr/>
          <a:lstStyle/>
          <a:p>
            <a:endParaRPr lang="en-IN" dirty="0"/>
          </a:p>
        </p:txBody>
      </p:sp>
      <p:sp>
        <p:nvSpPr>
          <p:cNvPr id="21" name="Rectangle: Rounded Corners 20">
            <a:extLst>
              <a:ext uri="{FF2B5EF4-FFF2-40B4-BE49-F238E27FC236}">
                <a16:creationId xmlns:a16="http://schemas.microsoft.com/office/drawing/2014/main" id="{98342190-F70C-45F6-9961-9B6182D335A4}"/>
              </a:ext>
            </a:extLst>
          </p:cNvPr>
          <p:cNvSpPr/>
          <p:nvPr/>
        </p:nvSpPr>
        <p:spPr>
          <a:xfrm>
            <a:off x="5931878" y="736972"/>
            <a:ext cx="1373142" cy="37488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START</a:t>
            </a:r>
          </a:p>
        </p:txBody>
      </p:sp>
      <p:sp>
        <p:nvSpPr>
          <p:cNvPr id="23" name="Diamond 22">
            <a:extLst>
              <a:ext uri="{FF2B5EF4-FFF2-40B4-BE49-F238E27FC236}">
                <a16:creationId xmlns:a16="http://schemas.microsoft.com/office/drawing/2014/main" id="{D920EC90-3B88-4421-AA31-267A2D02554E}"/>
              </a:ext>
            </a:extLst>
          </p:cNvPr>
          <p:cNvSpPr/>
          <p:nvPr/>
        </p:nvSpPr>
        <p:spPr>
          <a:xfrm>
            <a:off x="5725930" y="1430850"/>
            <a:ext cx="1746423" cy="955589"/>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Want to register room</a:t>
            </a:r>
          </a:p>
        </p:txBody>
      </p:sp>
      <p:sp>
        <p:nvSpPr>
          <p:cNvPr id="24" name="Rectangle 23">
            <a:extLst>
              <a:ext uri="{FF2B5EF4-FFF2-40B4-BE49-F238E27FC236}">
                <a16:creationId xmlns:a16="http://schemas.microsoft.com/office/drawing/2014/main" id="{25431D4A-E75F-404A-BAD8-50E3739C47E2}"/>
              </a:ext>
            </a:extLst>
          </p:cNvPr>
          <p:cNvSpPr/>
          <p:nvPr/>
        </p:nvSpPr>
        <p:spPr>
          <a:xfrm>
            <a:off x="3913607" y="2386439"/>
            <a:ext cx="1306484" cy="49249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Enter details to book room</a:t>
            </a:r>
          </a:p>
        </p:txBody>
      </p:sp>
      <p:sp>
        <p:nvSpPr>
          <p:cNvPr id="25" name="Diamond 24">
            <a:extLst>
              <a:ext uri="{FF2B5EF4-FFF2-40B4-BE49-F238E27FC236}">
                <a16:creationId xmlns:a16="http://schemas.microsoft.com/office/drawing/2014/main" id="{CE90B1AC-FF57-42CF-8FA4-D09415C05A28}"/>
              </a:ext>
            </a:extLst>
          </p:cNvPr>
          <p:cNvSpPr/>
          <p:nvPr/>
        </p:nvSpPr>
        <p:spPr>
          <a:xfrm>
            <a:off x="1763531" y="3218652"/>
            <a:ext cx="1806415" cy="1025419"/>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Order room cleaning</a:t>
            </a:r>
          </a:p>
        </p:txBody>
      </p:sp>
      <p:sp>
        <p:nvSpPr>
          <p:cNvPr id="26" name="Diamond 25">
            <a:extLst>
              <a:ext uri="{FF2B5EF4-FFF2-40B4-BE49-F238E27FC236}">
                <a16:creationId xmlns:a16="http://schemas.microsoft.com/office/drawing/2014/main" id="{BB7D9773-A2C9-4CBA-AF78-30551335ED02}"/>
              </a:ext>
            </a:extLst>
          </p:cNvPr>
          <p:cNvSpPr/>
          <p:nvPr/>
        </p:nvSpPr>
        <p:spPr>
          <a:xfrm>
            <a:off x="4566849" y="3222579"/>
            <a:ext cx="1746423" cy="955589"/>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Order food</a:t>
            </a:r>
          </a:p>
        </p:txBody>
      </p:sp>
      <p:sp>
        <p:nvSpPr>
          <p:cNvPr id="27" name="Diamond 26">
            <a:extLst>
              <a:ext uri="{FF2B5EF4-FFF2-40B4-BE49-F238E27FC236}">
                <a16:creationId xmlns:a16="http://schemas.microsoft.com/office/drawing/2014/main" id="{51F58C36-AD16-4C8F-A983-C7D3D5746773}"/>
              </a:ext>
            </a:extLst>
          </p:cNvPr>
          <p:cNvSpPr/>
          <p:nvPr/>
        </p:nvSpPr>
        <p:spPr>
          <a:xfrm>
            <a:off x="7137431" y="3218652"/>
            <a:ext cx="1746423" cy="955589"/>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Cab service</a:t>
            </a:r>
          </a:p>
        </p:txBody>
      </p:sp>
      <p:sp>
        <p:nvSpPr>
          <p:cNvPr id="28" name="Rectangle 27">
            <a:extLst>
              <a:ext uri="{FF2B5EF4-FFF2-40B4-BE49-F238E27FC236}">
                <a16:creationId xmlns:a16="http://schemas.microsoft.com/office/drawing/2014/main" id="{E4B3B69C-1AD7-44FF-9E9B-EA6F04FEC2A7}"/>
              </a:ext>
            </a:extLst>
          </p:cNvPr>
          <p:cNvSpPr/>
          <p:nvPr/>
        </p:nvSpPr>
        <p:spPr>
          <a:xfrm>
            <a:off x="2163066" y="4796006"/>
            <a:ext cx="1406880" cy="5725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Enter date and room number</a:t>
            </a:r>
          </a:p>
        </p:txBody>
      </p:sp>
      <p:sp>
        <p:nvSpPr>
          <p:cNvPr id="29" name="Rectangle 28">
            <a:extLst>
              <a:ext uri="{FF2B5EF4-FFF2-40B4-BE49-F238E27FC236}">
                <a16:creationId xmlns:a16="http://schemas.microsoft.com/office/drawing/2014/main" id="{DBBB8C94-F07B-477B-B841-0154D452A52C}"/>
              </a:ext>
            </a:extLst>
          </p:cNvPr>
          <p:cNvSpPr/>
          <p:nvPr/>
        </p:nvSpPr>
        <p:spPr>
          <a:xfrm>
            <a:off x="4625394" y="4768060"/>
            <a:ext cx="1306484" cy="49249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Select items from menu</a:t>
            </a:r>
          </a:p>
        </p:txBody>
      </p:sp>
      <p:sp>
        <p:nvSpPr>
          <p:cNvPr id="30" name="Rectangle 29">
            <a:extLst>
              <a:ext uri="{FF2B5EF4-FFF2-40B4-BE49-F238E27FC236}">
                <a16:creationId xmlns:a16="http://schemas.microsoft.com/office/drawing/2014/main" id="{120106A7-39D4-4728-9DB1-3EEB9E581D74}"/>
              </a:ext>
            </a:extLst>
          </p:cNvPr>
          <p:cNvSpPr/>
          <p:nvPr/>
        </p:nvSpPr>
        <p:spPr>
          <a:xfrm>
            <a:off x="7269850" y="4698261"/>
            <a:ext cx="1411246" cy="57987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Select location and date</a:t>
            </a:r>
          </a:p>
        </p:txBody>
      </p:sp>
      <p:sp>
        <p:nvSpPr>
          <p:cNvPr id="31" name="Rectangle: Rounded Corners 30">
            <a:extLst>
              <a:ext uri="{FF2B5EF4-FFF2-40B4-BE49-F238E27FC236}">
                <a16:creationId xmlns:a16="http://schemas.microsoft.com/office/drawing/2014/main" id="{29388BC4-5234-46A0-98C9-9FE8CC408CA3}"/>
              </a:ext>
            </a:extLst>
          </p:cNvPr>
          <p:cNvSpPr/>
          <p:nvPr/>
        </p:nvSpPr>
        <p:spPr>
          <a:xfrm>
            <a:off x="5245307" y="6130536"/>
            <a:ext cx="1373142" cy="37488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END</a:t>
            </a:r>
          </a:p>
        </p:txBody>
      </p:sp>
      <p:cxnSp>
        <p:nvCxnSpPr>
          <p:cNvPr id="32" name="Straight Arrow Connector 31">
            <a:extLst>
              <a:ext uri="{FF2B5EF4-FFF2-40B4-BE49-F238E27FC236}">
                <a16:creationId xmlns:a16="http://schemas.microsoft.com/office/drawing/2014/main" id="{99211C42-5552-467A-ABCA-ECBF4FE08AC6}"/>
              </a:ext>
            </a:extLst>
          </p:cNvPr>
          <p:cNvCxnSpPr>
            <a:stCxn id="23" idx="1"/>
            <a:endCxn id="24" idx="0"/>
          </p:cNvCxnSpPr>
          <p:nvPr/>
        </p:nvCxnSpPr>
        <p:spPr>
          <a:xfrm flipH="1">
            <a:off x="4566849" y="1908645"/>
            <a:ext cx="1159081" cy="477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C1C2E33-334B-4BA3-927A-5633264DF135}"/>
              </a:ext>
            </a:extLst>
          </p:cNvPr>
          <p:cNvCxnSpPr>
            <a:stCxn id="24" idx="1"/>
            <a:endCxn id="25" idx="0"/>
          </p:cNvCxnSpPr>
          <p:nvPr/>
        </p:nvCxnSpPr>
        <p:spPr>
          <a:xfrm flipH="1">
            <a:off x="2666739" y="2632687"/>
            <a:ext cx="1246868" cy="585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D9FB613-6F01-4EF6-AFD3-F44C77ECF1B0}"/>
              </a:ext>
            </a:extLst>
          </p:cNvPr>
          <p:cNvCxnSpPr>
            <a:stCxn id="24" idx="2"/>
            <a:endCxn id="26" idx="0"/>
          </p:cNvCxnSpPr>
          <p:nvPr/>
        </p:nvCxnSpPr>
        <p:spPr>
          <a:xfrm>
            <a:off x="4566849" y="2878935"/>
            <a:ext cx="873212" cy="343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EA25576B-BC1A-44F1-AEF4-DCF4974DFE5A}"/>
              </a:ext>
            </a:extLst>
          </p:cNvPr>
          <p:cNvCxnSpPr>
            <a:stCxn id="24" idx="3"/>
            <a:endCxn id="27" idx="0"/>
          </p:cNvCxnSpPr>
          <p:nvPr/>
        </p:nvCxnSpPr>
        <p:spPr>
          <a:xfrm>
            <a:off x="5220091" y="2632687"/>
            <a:ext cx="2790552" cy="585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E883D77-58E1-4964-9079-D9577F6B5D97}"/>
              </a:ext>
            </a:extLst>
          </p:cNvPr>
          <p:cNvCxnSpPr>
            <a:stCxn id="25" idx="2"/>
            <a:endCxn id="28" idx="0"/>
          </p:cNvCxnSpPr>
          <p:nvPr/>
        </p:nvCxnSpPr>
        <p:spPr>
          <a:xfrm>
            <a:off x="2666739" y="4244071"/>
            <a:ext cx="199767" cy="55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A9F9BA5-2A87-4FC5-ACCA-8D137624FF95}"/>
              </a:ext>
            </a:extLst>
          </p:cNvPr>
          <p:cNvCxnSpPr>
            <a:stCxn id="26" idx="2"/>
            <a:endCxn id="29" idx="0"/>
          </p:cNvCxnSpPr>
          <p:nvPr/>
        </p:nvCxnSpPr>
        <p:spPr>
          <a:xfrm flipH="1">
            <a:off x="5278636" y="4178168"/>
            <a:ext cx="161425" cy="589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F4F8D63-FCF5-4678-B498-3761D8C4A8FA}"/>
              </a:ext>
            </a:extLst>
          </p:cNvPr>
          <p:cNvCxnSpPr>
            <a:stCxn id="27" idx="2"/>
            <a:endCxn id="30" idx="0"/>
          </p:cNvCxnSpPr>
          <p:nvPr/>
        </p:nvCxnSpPr>
        <p:spPr>
          <a:xfrm flipH="1">
            <a:off x="7975473" y="4174241"/>
            <a:ext cx="35170" cy="524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5BF35AB-6A49-4F8B-B34F-73C0729B7A8A}"/>
              </a:ext>
            </a:extLst>
          </p:cNvPr>
          <p:cNvCxnSpPr>
            <a:stCxn id="28" idx="2"/>
            <a:endCxn id="31" idx="1"/>
          </p:cNvCxnSpPr>
          <p:nvPr/>
        </p:nvCxnSpPr>
        <p:spPr>
          <a:xfrm>
            <a:off x="2866506" y="5368535"/>
            <a:ext cx="2378801" cy="949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1F0B38B-24D4-4175-B5FA-45992D25FED6}"/>
              </a:ext>
            </a:extLst>
          </p:cNvPr>
          <p:cNvCxnSpPr>
            <a:stCxn id="29" idx="2"/>
            <a:endCxn id="31" idx="0"/>
          </p:cNvCxnSpPr>
          <p:nvPr/>
        </p:nvCxnSpPr>
        <p:spPr>
          <a:xfrm>
            <a:off x="5278636" y="5260556"/>
            <a:ext cx="653242" cy="869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C08FB0E-C303-44E1-A6AA-26AFC5C7FC84}"/>
              </a:ext>
            </a:extLst>
          </p:cNvPr>
          <p:cNvCxnSpPr>
            <a:stCxn id="30" idx="2"/>
            <a:endCxn id="31" idx="3"/>
          </p:cNvCxnSpPr>
          <p:nvPr/>
        </p:nvCxnSpPr>
        <p:spPr>
          <a:xfrm flipH="1">
            <a:off x="6618449" y="5278140"/>
            <a:ext cx="1357024" cy="1039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E45FED0-0798-4D7A-B157-CBC7980ADDF7}"/>
              </a:ext>
            </a:extLst>
          </p:cNvPr>
          <p:cNvCxnSpPr>
            <a:stCxn id="23" idx="3"/>
            <a:endCxn id="21" idx="3"/>
          </p:cNvCxnSpPr>
          <p:nvPr/>
        </p:nvCxnSpPr>
        <p:spPr>
          <a:xfrm flipH="1" flipV="1">
            <a:off x="7305020" y="924415"/>
            <a:ext cx="167333" cy="984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B2B38AE-3322-4531-8EDE-E0A2AE76CE5A}"/>
              </a:ext>
            </a:extLst>
          </p:cNvPr>
          <p:cNvCxnSpPr>
            <a:stCxn id="21" idx="2"/>
            <a:endCxn id="23" idx="0"/>
          </p:cNvCxnSpPr>
          <p:nvPr/>
        </p:nvCxnSpPr>
        <p:spPr>
          <a:xfrm flipH="1">
            <a:off x="6599142" y="1111857"/>
            <a:ext cx="19307" cy="318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6A86541-2CA8-4939-A007-8574831A33DB}"/>
              </a:ext>
            </a:extLst>
          </p:cNvPr>
          <p:cNvCxnSpPr>
            <a:stCxn id="25" idx="3"/>
            <a:endCxn id="24" idx="1"/>
          </p:cNvCxnSpPr>
          <p:nvPr/>
        </p:nvCxnSpPr>
        <p:spPr>
          <a:xfrm flipV="1">
            <a:off x="3569946" y="2632687"/>
            <a:ext cx="343661" cy="1098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69DE574-6EB0-4415-8BEB-817B764BB7CD}"/>
              </a:ext>
            </a:extLst>
          </p:cNvPr>
          <p:cNvCxnSpPr>
            <a:stCxn id="26" idx="1"/>
            <a:endCxn id="24" idx="2"/>
          </p:cNvCxnSpPr>
          <p:nvPr/>
        </p:nvCxnSpPr>
        <p:spPr>
          <a:xfrm flipV="1">
            <a:off x="4566849" y="2878935"/>
            <a:ext cx="0" cy="821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2ECBDC5-3D9A-4E18-925A-A6D1D9ACC632}"/>
              </a:ext>
            </a:extLst>
          </p:cNvPr>
          <p:cNvCxnSpPr>
            <a:endCxn id="24" idx="3"/>
          </p:cNvCxnSpPr>
          <p:nvPr/>
        </p:nvCxnSpPr>
        <p:spPr>
          <a:xfrm flipH="1" flipV="1">
            <a:off x="5220091" y="2632687"/>
            <a:ext cx="1917340" cy="1148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271B45BA-25E0-412E-9F5D-77CF6C2190D3}"/>
              </a:ext>
            </a:extLst>
          </p:cNvPr>
          <p:cNvSpPr txBox="1"/>
          <p:nvPr/>
        </p:nvSpPr>
        <p:spPr>
          <a:xfrm>
            <a:off x="4814046" y="1793113"/>
            <a:ext cx="585263" cy="369332"/>
          </a:xfrm>
          <a:prstGeom prst="rect">
            <a:avLst/>
          </a:prstGeom>
          <a:noFill/>
        </p:spPr>
        <p:txBody>
          <a:bodyPr wrap="square" rtlCol="0">
            <a:spAutoFit/>
          </a:bodyPr>
          <a:lstStyle/>
          <a:p>
            <a:r>
              <a:rPr lang="en-IN" dirty="0"/>
              <a:t>yes</a:t>
            </a:r>
          </a:p>
        </p:txBody>
      </p:sp>
      <p:sp>
        <p:nvSpPr>
          <p:cNvPr id="48" name="TextBox 47">
            <a:extLst>
              <a:ext uri="{FF2B5EF4-FFF2-40B4-BE49-F238E27FC236}">
                <a16:creationId xmlns:a16="http://schemas.microsoft.com/office/drawing/2014/main" id="{9E6C952E-8F8C-4039-B5C0-B3E580E5E75C}"/>
              </a:ext>
            </a:extLst>
          </p:cNvPr>
          <p:cNvSpPr txBox="1"/>
          <p:nvPr/>
        </p:nvSpPr>
        <p:spPr>
          <a:xfrm>
            <a:off x="2281243" y="4288448"/>
            <a:ext cx="585263" cy="369332"/>
          </a:xfrm>
          <a:prstGeom prst="rect">
            <a:avLst/>
          </a:prstGeom>
          <a:noFill/>
        </p:spPr>
        <p:txBody>
          <a:bodyPr wrap="square" rtlCol="0">
            <a:spAutoFit/>
          </a:bodyPr>
          <a:lstStyle/>
          <a:p>
            <a:r>
              <a:rPr lang="en-IN" dirty="0"/>
              <a:t>yes</a:t>
            </a:r>
          </a:p>
        </p:txBody>
      </p:sp>
      <p:sp>
        <p:nvSpPr>
          <p:cNvPr id="49" name="TextBox 48">
            <a:extLst>
              <a:ext uri="{FF2B5EF4-FFF2-40B4-BE49-F238E27FC236}">
                <a16:creationId xmlns:a16="http://schemas.microsoft.com/office/drawing/2014/main" id="{8353FAEC-9C23-4DC8-8DFA-382136CC47EA}"/>
              </a:ext>
            </a:extLst>
          </p:cNvPr>
          <p:cNvSpPr txBox="1"/>
          <p:nvPr/>
        </p:nvSpPr>
        <p:spPr>
          <a:xfrm>
            <a:off x="4848997" y="4191210"/>
            <a:ext cx="585263" cy="369332"/>
          </a:xfrm>
          <a:prstGeom prst="rect">
            <a:avLst/>
          </a:prstGeom>
          <a:noFill/>
        </p:spPr>
        <p:txBody>
          <a:bodyPr wrap="square" rtlCol="0">
            <a:spAutoFit/>
          </a:bodyPr>
          <a:lstStyle/>
          <a:p>
            <a:r>
              <a:rPr lang="en-IN" dirty="0"/>
              <a:t>yes</a:t>
            </a:r>
          </a:p>
        </p:txBody>
      </p:sp>
      <p:sp>
        <p:nvSpPr>
          <p:cNvPr id="50" name="TextBox 49">
            <a:extLst>
              <a:ext uri="{FF2B5EF4-FFF2-40B4-BE49-F238E27FC236}">
                <a16:creationId xmlns:a16="http://schemas.microsoft.com/office/drawing/2014/main" id="{F9164A81-6E1E-4211-A3A7-1096725633CC}"/>
              </a:ext>
            </a:extLst>
          </p:cNvPr>
          <p:cNvSpPr txBox="1"/>
          <p:nvPr/>
        </p:nvSpPr>
        <p:spPr>
          <a:xfrm>
            <a:off x="7553758" y="4148955"/>
            <a:ext cx="585263" cy="369332"/>
          </a:xfrm>
          <a:prstGeom prst="rect">
            <a:avLst/>
          </a:prstGeom>
          <a:noFill/>
        </p:spPr>
        <p:txBody>
          <a:bodyPr wrap="square" rtlCol="0">
            <a:spAutoFit/>
          </a:bodyPr>
          <a:lstStyle/>
          <a:p>
            <a:r>
              <a:rPr lang="en-IN" dirty="0"/>
              <a:t>yes</a:t>
            </a:r>
          </a:p>
        </p:txBody>
      </p:sp>
      <p:sp>
        <p:nvSpPr>
          <p:cNvPr id="51" name="TextBox 50">
            <a:extLst>
              <a:ext uri="{FF2B5EF4-FFF2-40B4-BE49-F238E27FC236}">
                <a16:creationId xmlns:a16="http://schemas.microsoft.com/office/drawing/2014/main" id="{9E3B1B3B-2B07-4ADF-A0D1-5E056695CC6F}"/>
              </a:ext>
            </a:extLst>
          </p:cNvPr>
          <p:cNvSpPr txBox="1"/>
          <p:nvPr/>
        </p:nvSpPr>
        <p:spPr>
          <a:xfrm>
            <a:off x="7383340" y="1199955"/>
            <a:ext cx="543053" cy="375308"/>
          </a:xfrm>
          <a:prstGeom prst="rect">
            <a:avLst/>
          </a:prstGeom>
          <a:noFill/>
        </p:spPr>
        <p:txBody>
          <a:bodyPr wrap="square" rtlCol="0">
            <a:spAutoFit/>
          </a:bodyPr>
          <a:lstStyle/>
          <a:p>
            <a:r>
              <a:rPr lang="en-IN" dirty="0"/>
              <a:t>no</a:t>
            </a:r>
          </a:p>
        </p:txBody>
      </p:sp>
      <p:sp>
        <p:nvSpPr>
          <p:cNvPr id="52" name="TextBox 51">
            <a:extLst>
              <a:ext uri="{FF2B5EF4-FFF2-40B4-BE49-F238E27FC236}">
                <a16:creationId xmlns:a16="http://schemas.microsoft.com/office/drawing/2014/main" id="{D672912B-21ED-490F-8730-9EC0999B6C95}"/>
              </a:ext>
            </a:extLst>
          </p:cNvPr>
          <p:cNvSpPr txBox="1"/>
          <p:nvPr/>
        </p:nvSpPr>
        <p:spPr>
          <a:xfrm>
            <a:off x="6337268" y="3373706"/>
            <a:ext cx="543053" cy="375308"/>
          </a:xfrm>
          <a:prstGeom prst="rect">
            <a:avLst/>
          </a:prstGeom>
          <a:noFill/>
        </p:spPr>
        <p:txBody>
          <a:bodyPr wrap="square" rtlCol="0">
            <a:spAutoFit/>
          </a:bodyPr>
          <a:lstStyle/>
          <a:p>
            <a:r>
              <a:rPr lang="en-IN" dirty="0"/>
              <a:t>no</a:t>
            </a:r>
          </a:p>
        </p:txBody>
      </p:sp>
      <p:sp>
        <p:nvSpPr>
          <p:cNvPr id="53" name="TextBox 52">
            <a:extLst>
              <a:ext uri="{FF2B5EF4-FFF2-40B4-BE49-F238E27FC236}">
                <a16:creationId xmlns:a16="http://schemas.microsoft.com/office/drawing/2014/main" id="{A23783BA-B5A3-4FA4-A1B3-3E15E47F6A58}"/>
              </a:ext>
            </a:extLst>
          </p:cNvPr>
          <p:cNvSpPr txBox="1"/>
          <p:nvPr/>
        </p:nvSpPr>
        <p:spPr>
          <a:xfrm>
            <a:off x="4194713" y="3173289"/>
            <a:ext cx="543053" cy="375308"/>
          </a:xfrm>
          <a:prstGeom prst="rect">
            <a:avLst/>
          </a:prstGeom>
          <a:noFill/>
        </p:spPr>
        <p:txBody>
          <a:bodyPr wrap="square" rtlCol="0">
            <a:spAutoFit/>
          </a:bodyPr>
          <a:lstStyle/>
          <a:p>
            <a:r>
              <a:rPr lang="en-IN" dirty="0"/>
              <a:t>no</a:t>
            </a:r>
          </a:p>
        </p:txBody>
      </p:sp>
      <p:sp>
        <p:nvSpPr>
          <p:cNvPr id="54" name="TextBox 53">
            <a:extLst>
              <a:ext uri="{FF2B5EF4-FFF2-40B4-BE49-F238E27FC236}">
                <a16:creationId xmlns:a16="http://schemas.microsoft.com/office/drawing/2014/main" id="{2EEB6122-F8C7-4278-B88E-1C3E4EAB52B9}"/>
              </a:ext>
            </a:extLst>
          </p:cNvPr>
          <p:cNvSpPr txBox="1"/>
          <p:nvPr/>
        </p:nvSpPr>
        <p:spPr>
          <a:xfrm>
            <a:off x="3707947" y="2975623"/>
            <a:ext cx="543053" cy="375308"/>
          </a:xfrm>
          <a:prstGeom prst="rect">
            <a:avLst/>
          </a:prstGeom>
          <a:noFill/>
        </p:spPr>
        <p:txBody>
          <a:bodyPr wrap="square" rtlCol="0">
            <a:spAutoFit/>
          </a:bodyPr>
          <a:lstStyle/>
          <a:p>
            <a:r>
              <a:rPr lang="en-IN" dirty="0"/>
              <a:t>no</a:t>
            </a:r>
          </a:p>
        </p:txBody>
      </p:sp>
      <p:sp>
        <p:nvSpPr>
          <p:cNvPr id="55" name="Subtitle 12">
            <a:extLst>
              <a:ext uri="{FF2B5EF4-FFF2-40B4-BE49-F238E27FC236}">
                <a16:creationId xmlns:a16="http://schemas.microsoft.com/office/drawing/2014/main" id="{E12A842D-8A5E-4D4E-AF77-6DA8C867F114}"/>
              </a:ext>
            </a:extLst>
          </p:cNvPr>
          <p:cNvSpPr txBox="1">
            <a:spLocks/>
          </p:cNvSpPr>
          <p:nvPr/>
        </p:nvSpPr>
        <p:spPr>
          <a:xfrm>
            <a:off x="-37709" y="215505"/>
            <a:ext cx="10515600" cy="260506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r>
              <a:rPr lang="en-ZA" sz="2000" b="1" u="sng">
                <a:latin typeface="Times New Roman" panose="02020603050405020304" pitchFamily="18" charset="0"/>
                <a:cs typeface="Times New Roman" panose="02020603050405020304" pitchFamily="18" charset="0"/>
              </a:rPr>
              <a:t>FLOW CHART:</a:t>
            </a:r>
            <a:endParaRPr lang="en-ZA" sz="2000" b="1" u="sng" dirty="0">
              <a:latin typeface="Times New Roman" panose="02020603050405020304" pitchFamily="18" charset="0"/>
              <a:cs typeface="Times New Roman" panose="02020603050405020304" pitchFamily="18" charset="0"/>
            </a:endParaRPr>
          </a:p>
        </p:txBody>
      </p:sp>
      <p:pic>
        <p:nvPicPr>
          <p:cNvPr id="56" name="Picture 55" descr="Shape&#10;&#10;Description automatically generated">
            <a:extLst>
              <a:ext uri="{FF2B5EF4-FFF2-40B4-BE49-F238E27FC236}">
                <a16:creationId xmlns:a16="http://schemas.microsoft.com/office/drawing/2014/main" id="{BD7EAA9B-D21E-4619-B5E4-1382E3CF6EB9}"/>
              </a:ext>
            </a:extLst>
          </p:cNvPr>
          <p:cNvPicPr>
            <a:picLocks noChangeAspect="1"/>
          </p:cNvPicPr>
          <p:nvPr/>
        </p:nvPicPr>
        <p:blipFill>
          <a:blip r:embed="rId2">
            <a:alphaModFix amt="7000"/>
          </a:blip>
          <a:stretch>
            <a:fillRect/>
          </a:stretch>
        </p:blipFill>
        <p:spPr>
          <a:xfrm>
            <a:off x="152400" y="0"/>
            <a:ext cx="12039600" cy="6914427"/>
          </a:xfrm>
          <a:prstGeom prst="rect">
            <a:avLst/>
          </a:prstGeom>
        </p:spPr>
      </p:pic>
    </p:spTree>
    <p:extLst>
      <p:ext uri="{BB962C8B-B14F-4D97-AF65-F5344CB8AC3E}">
        <p14:creationId xmlns:p14="http://schemas.microsoft.com/office/powerpoint/2010/main" val="692127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ebsite&#10;&#10;Description automatically generated">
            <a:extLst>
              <a:ext uri="{FF2B5EF4-FFF2-40B4-BE49-F238E27FC236}">
                <a16:creationId xmlns:a16="http://schemas.microsoft.com/office/drawing/2014/main" id="{6CCB6CFD-C9FF-4CA7-A1D9-872A92F8E778}"/>
              </a:ext>
            </a:extLst>
          </p:cNvPr>
          <p:cNvPicPr>
            <a:picLocks noChangeAspect="1"/>
          </p:cNvPicPr>
          <p:nvPr/>
        </p:nvPicPr>
        <p:blipFill rotWithShape="1">
          <a:blip r:embed="rId2">
            <a:alphaModFix amt="35000"/>
          </a:blip>
          <a:srcRect t="7679" b="13924"/>
          <a:stretch/>
        </p:blipFill>
        <p:spPr>
          <a:xfrm>
            <a:off x="-142875" y="10"/>
            <a:ext cx="12411075" cy="6857990"/>
          </a:xfrm>
          <a:prstGeom prst="rect">
            <a:avLst/>
          </a:prstGeom>
          <a:noFill/>
        </p:spPr>
      </p:pic>
      <p:sp>
        <p:nvSpPr>
          <p:cNvPr id="15" name="Rectangle 14">
            <a:extLst>
              <a:ext uri="{FF2B5EF4-FFF2-40B4-BE49-F238E27FC236}">
                <a16:creationId xmlns:a16="http://schemas.microsoft.com/office/drawing/2014/main" id="{2006AA45-B865-4325-AC8A-208C9C61E67A}"/>
              </a:ext>
            </a:extLst>
          </p:cNvPr>
          <p:cNvSpPr/>
          <p:nvPr/>
        </p:nvSpPr>
        <p:spPr>
          <a:xfrm>
            <a:off x="1253218" y="2685143"/>
            <a:ext cx="9685563" cy="1487714"/>
          </a:xfrm>
          <a:prstGeom prst="rect">
            <a:avLst/>
          </a:prstGeom>
        </p:spPr>
        <p:txBody>
          <a:bodyPr lIns="91440" tIns="45720" rIns="91440" bIns="45720" anchor="ctr">
            <a:normAutofit/>
          </a:bodyPr>
          <a:lstStyle/>
          <a:p>
            <a:pPr algn="ctr">
              <a:lnSpc>
                <a:spcPct val="90000"/>
              </a:lnSpc>
              <a:spcBef>
                <a:spcPct val="0"/>
              </a:spcBef>
              <a:spcAft>
                <a:spcPts val="600"/>
              </a:spcAft>
            </a:pPr>
            <a:r>
              <a:rPr lang="en-US" sz="6600" b="1" kern="1200" cap="all" spc="200" baseline="0" dirty="0">
                <a:ln w="0"/>
                <a:solidFill>
                  <a:schemeClr val="accent6">
                    <a:lumMod val="10000"/>
                    <a:lumOff val="90000"/>
                  </a:schemeClr>
                </a:solidFill>
                <a:effectLst/>
                <a:latin typeface="Source Sans Pro Black" panose="020B0604020202020204" pitchFamily="34" charset="0"/>
                <a:ea typeface="+mj-ea"/>
                <a:cs typeface="Dubai Light" panose="020B0303030403030204" pitchFamily="34" charset="-78"/>
              </a:rPr>
              <a:t>Thank </a:t>
            </a:r>
            <a:r>
              <a:rPr lang="en-US" sz="6600" b="1" kern="1200" cap="all" spc="200" baseline="0" dirty="0">
                <a:ln w="0"/>
                <a:solidFill>
                  <a:schemeClr val="accent6">
                    <a:lumMod val="10000"/>
                    <a:lumOff val="90000"/>
                  </a:schemeClr>
                </a:solidFill>
                <a:latin typeface="Source Sans Pro Black" panose="020B0604020202020204" pitchFamily="34" charset="0"/>
                <a:ea typeface="+mj-ea"/>
                <a:cs typeface="Dubai Light" panose="020B0303030403030204" pitchFamily="34" charset="-78"/>
              </a:rPr>
              <a:t>YOU</a:t>
            </a:r>
            <a:endParaRPr lang="en-US" sz="6600" b="1" kern="1200" cap="all" spc="200" baseline="0" dirty="0">
              <a:ln w="0"/>
              <a:solidFill>
                <a:schemeClr val="accent6">
                  <a:lumMod val="10000"/>
                  <a:lumOff val="90000"/>
                </a:schemeClr>
              </a:solidFill>
              <a:effectLst/>
              <a:latin typeface="Source Sans Pro Black" panose="020B0604020202020204" pitchFamily="34" charset="0"/>
              <a:ea typeface="+mj-ea"/>
              <a:cs typeface="Dubai Light" panose="020B0303030403030204" pitchFamily="34" charset="-78"/>
            </a:endParaRPr>
          </a:p>
        </p:txBody>
      </p:sp>
    </p:spTree>
    <p:extLst>
      <p:ext uri="{BB962C8B-B14F-4D97-AF65-F5344CB8AC3E}">
        <p14:creationId xmlns:p14="http://schemas.microsoft.com/office/powerpoint/2010/main" val="791093357"/>
      </p:ext>
    </p:extLst>
  </p:cSld>
  <p:clrMapOvr>
    <a:masterClrMapping/>
  </p:clrMapOvr>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E3C375"/>
      </a:dk2>
      <a:lt2>
        <a:srgbClr val="E7E6E6"/>
      </a:lt2>
      <a:accent1>
        <a:srgbClr val="485441"/>
      </a:accent1>
      <a:accent2>
        <a:srgbClr val="EBFFE4"/>
      </a:accent2>
      <a:accent3>
        <a:srgbClr val="AAC59E"/>
      </a:accent3>
      <a:accent4>
        <a:srgbClr val="7C4B79"/>
      </a:accent4>
      <a:accent5>
        <a:srgbClr val="C59EC3"/>
      </a:accent5>
      <a:accent6>
        <a:srgbClr val="302030"/>
      </a:accent6>
      <a:hlink>
        <a:srgbClr val="0563C1"/>
      </a:hlink>
      <a:folHlink>
        <a:srgbClr val="954F72"/>
      </a:folHlink>
    </a:clrScheme>
    <a:fontScheme name="Custom 74">
      <a:majorFont>
        <a:latin typeface="Avenir Next LT Pro"/>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taurant Pitch Deck_TM16411246_Win32_JC_v4.potx" id="{579F7F05-5F3A-44F6-BAD8-A9CB3AB382EA}" vid="{1F780C43-0257-417B-AF27-9B769DABFA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509A09C-A249-4D30-8888-26F183AD87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416BC72-0158-4AB8-9F35-F365C88D29DB}">
  <ds:schemaRefs>
    <ds:schemaRef ds:uri="http://schemas.microsoft.com/sharepoint/v3/contenttype/forms"/>
  </ds:schemaRefs>
</ds:datastoreItem>
</file>

<file path=customXml/itemProps3.xml><?xml version="1.0" encoding="utf-8"?>
<ds:datastoreItem xmlns:ds="http://schemas.openxmlformats.org/officeDocument/2006/customXml" ds:itemID="{D8CF18AE-D61A-46A3-9130-AB96E8088727}">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Restaurant pitch deck</Template>
  <TotalTime>227</TotalTime>
  <Words>380</Words>
  <Application>Microsoft Office PowerPoint</Application>
  <PresentationFormat>Widescreen</PresentationFormat>
  <Paragraphs>48</Paragraphs>
  <Slides>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vt:i4>
      </vt:variant>
    </vt:vector>
  </HeadingPairs>
  <TitlesOfParts>
    <vt:vector size="17" baseType="lpstr">
      <vt:lpstr>Arial</vt:lpstr>
      <vt:lpstr>Avenir Next LT Pro</vt:lpstr>
      <vt:lpstr>Bookman Old Style</vt:lpstr>
      <vt:lpstr>Calibri</vt:lpstr>
      <vt:lpstr>Calisto MT</vt:lpstr>
      <vt:lpstr>Candara</vt:lpstr>
      <vt:lpstr>Courier New</vt:lpstr>
      <vt:lpstr>Kunstler Script</vt:lpstr>
      <vt:lpstr>Source Sans Pro Black</vt:lpstr>
      <vt:lpstr>Times New Roman</vt:lpstr>
      <vt:lpstr>Office Theme</vt:lpstr>
      <vt:lpstr>HOTEL Management SYSTEM </vt:lpstr>
      <vt:lpstr>ABSTRACT</vt:lpstr>
      <vt:lpstr>    Objectives  ROOM BOOKING  First one is room reservation, new customers can select the type of room, i.e.., single bedroom or double bedroom , it will also provide the rates of each type of room per day. After selecting room type you have to select number days to stay, by confirming registration it will produce the bill.  HOUSE CLEANING  Second feature is house sweeping, for this it will provide types of cleaning , i.e.., any particular room or all rooms after selecting that you have to select the date and confirm. </vt:lpstr>
      <vt:lpstr>FOOD SERVICE  Our project also contains food service, for this the menu will be displayed and you have to select items you want and quantity for each ,according to that bill will be generated.   CAB SERVICE  The last feature is cab service , this will ask information like date of journey , and from location, to location, then the room number of customer. And then by confirming it , the hotel will arrange the cab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Management SYSTEM</dc:title>
  <dc:creator>chiranjeevi dasari</dc:creator>
  <cp:lastModifiedBy>chiranjeevi dasari</cp:lastModifiedBy>
  <cp:revision>7</cp:revision>
  <dcterms:created xsi:type="dcterms:W3CDTF">2021-09-23T04:42:20Z</dcterms:created>
  <dcterms:modified xsi:type="dcterms:W3CDTF">2021-09-23T08:36:54Z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