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6"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p:scale>
          <a:sx n="94" d="100"/>
          <a:sy n="94" d="100"/>
        </p:scale>
        <p:origin x="619"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a:xfrm>
            <a:off x="1371600" y="4323845"/>
            <a:ext cx="6400800" cy="365125"/>
          </a:xfrm>
        </p:spPr>
        <p:txBody>
          <a:bodyPr/>
          <a:lstStyle/>
          <a:p>
            <a:endParaRPr lang="nb-NO"/>
          </a:p>
        </p:txBody>
      </p:sp>
      <p:sp>
        <p:nvSpPr>
          <p:cNvPr id="6" name="Slide Number Placeholder 5"/>
          <p:cNvSpPr>
            <a:spLocks noGrp="1"/>
          </p:cNvSpPr>
          <p:nvPr>
            <p:ph type="sldNum" sz="quarter" idx="12"/>
          </p:nvPr>
        </p:nvSpPr>
        <p:spPr>
          <a:xfrm>
            <a:off x="8077200" y="1430866"/>
            <a:ext cx="2743200"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65245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66696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a:xfrm>
            <a:off x="685800" y="379941"/>
            <a:ext cx="6991492" cy="365125"/>
          </a:xfrm>
        </p:spPr>
        <p:txBody>
          <a:bodyPr/>
          <a:lstStyle/>
          <a:p>
            <a:endParaRPr lang="nb-NO"/>
          </a:p>
        </p:txBody>
      </p:sp>
      <p:sp>
        <p:nvSpPr>
          <p:cNvPr id="7" name="Slide Number Placeholder 6"/>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41125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a:xfrm>
            <a:off x="685800" y="379941"/>
            <a:ext cx="6991492" cy="365125"/>
          </a:xfrm>
        </p:spPr>
        <p:txBody>
          <a:bodyPr/>
          <a:lstStyle/>
          <a:p>
            <a:endParaRPr lang="nb-NO"/>
          </a:p>
        </p:txBody>
      </p:sp>
      <p:sp>
        <p:nvSpPr>
          <p:cNvPr id="7" name="Slide Number Placeholder 6"/>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119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a:xfrm>
            <a:off x="685800" y="378883"/>
            <a:ext cx="6991492" cy="365125"/>
          </a:xfrm>
        </p:spPr>
        <p:txBody>
          <a:bodyPr/>
          <a:lstStyle/>
          <a:p>
            <a:endParaRPr lang="nb-NO"/>
          </a:p>
        </p:txBody>
      </p:sp>
      <p:sp>
        <p:nvSpPr>
          <p:cNvPr id="7" name="Slide Number Placeholder 6"/>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535593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4130FF-60BC-4C0C-AEE3-7285F2A694C4}" type="datetimeFigureOut">
              <a:rPr lang="nb-NO" smtClean="0"/>
              <a:t>20.08.2025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2506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4130FF-60BC-4C0C-AEE3-7285F2A694C4}" type="datetimeFigureOut">
              <a:rPr lang="nb-NO" smtClean="0"/>
              <a:t>20.08.2025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561336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624286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a:xfrm>
            <a:off x="685800" y="381000"/>
            <a:ext cx="6991492" cy="365125"/>
          </a:xfrm>
        </p:spPr>
        <p:txBody>
          <a:bodyPr/>
          <a:lstStyle/>
          <a:p>
            <a:endParaRPr lang="nb-NO"/>
          </a:p>
        </p:txBody>
      </p:sp>
      <p:sp>
        <p:nvSpPr>
          <p:cNvPr id="6" name="Slide Number Placeholder 5"/>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29987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66970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a:xfrm>
            <a:off x="685800" y="381001"/>
            <a:ext cx="6991492" cy="364065"/>
          </a:xfrm>
        </p:spPr>
        <p:txBody>
          <a:bodyPr/>
          <a:lstStyle/>
          <a:p>
            <a:endParaRPr lang="nb-NO"/>
          </a:p>
        </p:txBody>
      </p:sp>
      <p:sp>
        <p:nvSpPr>
          <p:cNvPr id="6" name="Slide Number Placeholder 5"/>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70764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00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130FF-60BC-4C0C-AEE3-7285F2A694C4}" type="datetimeFigureOut">
              <a:rPr lang="nb-NO" smtClean="0"/>
              <a:t>20.08.2025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14205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130FF-60BC-4C0C-AEE3-7285F2A694C4}" type="datetimeFigureOut">
              <a:rPr lang="nb-NO" smtClean="0"/>
              <a:t>20.08.2025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95424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130FF-60BC-4C0C-AEE3-7285F2A694C4}" type="datetimeFigureOut">
              <a:rPr lang="nb-NO" smtClean="0"/>
              <a:t>20.08.2025</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95435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59414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25408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4130FF-60BC-4C0C-AEE3-7285F2A694C4}" type="datetimeFigureOut">
              <a:rPr lang="nb-NO" smtClean="0"/>
              <a:t>20.08.2025</a:t>
            </a:fld>
            <a:endParaRPr lang="nb-N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1538297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By Vijay Patidar</a:t>
            </a:r>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70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fontScale="90000"/>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550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Mahesh Shukla </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fontScale="90000"/>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550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Rahul Mehta</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7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527</TotalTime>
  <Words>615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vijay patidar</cp:lastModifiedBy>
  <cp:revision>2</cp:revision>
  <dcterms:created xsi:type="dcterms:W3CDTF">2024-07-20T13:50:58Z</dcterms:created>
  <dcterms:modified xsi:type="dcterms:W3CDTF">2025-08-20T04:47:21Z</dcterms:modified>
</cp:coreProperties>
</file>