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theme" Id="rId1" Target="theme/theme1.xml"/><Relationship Type="http://schemas.openxmlformats.org/officeDocument/2006/relationships/slide" Id="rId10" Target="slides/slide5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6.xml"/><Relationship Type="http://schemas.openxmlformats.org/officeDocument/2006/relationships/tableStyles" Id="rId3" Target="tableStyles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3" id="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55" id="5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3190900" x="0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" id="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0" id="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extrusionOk="0" h="6739723" w="91570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hyperlink" Id="rId3" TargetMode="External" Target="http://technet.microsoft.com/en-us/sysinternals/bb897553.aspx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Remote Script Execution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AWS EC2 Win  </a:t>
            </a:r>
          </a:p>
        </p:txBody>
      </p:sp>
      <p:sp>
        <p:nvSpPr>
          <p:cNvPr name="Shape 40" id="40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Vijay Philip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Version</a:t>
            </a:r>
          </a:p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0.1 - Created on 10/03/12 by Vijay Philip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name="Shape 52" id="5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Download the PsExec program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http://technet.microsoft.com/en-us/sysinternals/bb897553.aspx</a:t>
            </a:r>
          </a:p>
          <a:p>
            <a:pPr indent="457200" rtl="0" lv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 download PsExec.exe version 1.98  from the github repo.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Download the batch script.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PsExec.exe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is the remote process tool that allows an administrator to run processes on a remote system.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PsExecRemote.bat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is the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script that automates the PsExec with ec2 information to run the remote exe/ batch script.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Remote EC2 Instance Setup / Info</a:t>
            </a:r>
          </a:p>
        </p:txBody>
      </p:sp>
      <p:sp>
        <p:nvSpPr>
          <p:cNvPr name="Shape 58" id="5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IPA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Username 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Password 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Path to the batch/exe</a:t>
            </a:r>
          </a:p>
          <a:p>
            <a:pPr indent="-419100" marL="45720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Open TCP port 445 on the remote EC2 instance for traffic.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Edit PsExecRemote.bat Source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SET IPA=</a:t>
            </a:r>
            <a:r>
              <a:rPr lang="en" i="1" sz="1800" u="sng">
                <a:latin typeface="Calibri"/>
                <a:ea typeface="Calibri"/>
                <a:cs typeface="Calibri"/>
                <a:sym typeface="Calibri"/>
              </a:rPr>
              <a:t>23.22.11.10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( Remote EC2 IP Address )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SET USER=</a:t>
            </a:r>
            <a:r>
              <a:rPr lang="en" i="1" sz="1800" u="sng">
                <a:latin typeface="Calibri"/>
                <a:ea typeface="Calibri"/>
                <a:cs typeface="Calibri"/>
                <a:sym typeface="Calibri"/>
              </a:rPr>
              <a:t>Administrator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( Remote EC2 Account Username )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SET PSWD=</a:t>
            </a:r>
            <a:r>
              <a:rPr lang="en" i="1" sz="1800" u="sng">
                <a:latin typeface="Calibri"/>
                <a:ea typeface="Calibri"/>
                <a:cs typeface="Calibri"/>
                <a:sym typeface="Calibri"/>
              </a:rPr>
              <a:t>"abcd1234"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( Remote EC2 Account Password)</a:t>
            </a:r>
          </a:p>
          <a:p>
            <a:pPr indent="-419100" marL="457200" rtl="0" lv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SET EXE=</a:t>
            </a:r>
            <a:r>
              <a:rPr lang="en" i="1" sz="1800" u="sng">
                <a:latin typeface="Calibri"/>
                <a:ea typeface="Calibri"/>
                <a:cs typeface="Calibri"/>
                <a:sym typeface="Calibri"/>
              </a:rPr>
              <a:t>"C:\script.bat"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( Path on Remote EC2 Instance  to script/exe 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Please note that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PSWD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EXE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variables enclosed in quotations.</a:t>
            </a:r>
          </a:p>
          <a:p>
            <a:pPr rtl="0" lv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Some non-alphanumeric characters like "&amp;" or spaces can create the batch file to fail.</a:t>
            </a:r>
          </a:p>
          <a:p>
            <a:pPr rtl="0" lvl="0"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Enclosing them in quotations is safe way to pass these parameters within the batch script.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Notes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Run the batch file, check to see the results.log for output of the run.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You can automate the batch file call via your publishing program.</a:t>
            </a:r>
          </a:p>
          <a:p>
            <a:pPr indent="-3429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TCP Port 445 has been opened for traffic in the AWS security group and on the EC2 instance.  </a:t>
            </a:r>
          </a:p>
          <a:p>
            <a:pPr indent="-342900" marL="45720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is advisable to restrict the TCP port 445 rule on AWS security group to connections only from the remote endpoint of the publisher where the remote script will be executed.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