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handoutMasterIdLst>
    <p:handoutMasterId r:id="rId4"/>
  </p:handout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Vijay Kumar" initials="VK" lastIdx="5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66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81" autoAdjust="0"/>
    <p:restoredTop sz="94291" autoAdjust="0"/>
  </p:normalViewPr>
  <p:slideViewPr>
    <p:cSldViewPr>
      <p:cViewPr varScale="1">
        <p:scale>
          <a:sx n="86" d="100"/>
          <a:sy n="86" d="100"/>
        </p:scale>
        <p:origin x="576" y="5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4603"/>
    </p:cViewPr>
  </p:sorterViewPr>
  <p:notesViewPr>
    <p:cSldViewPr>
      <p:cViewPr varScale="1">
        <p:scale>
          <a:sx n="55" d="100"/>
          <a:sy n="55" d="100"/>
        </p:scale>
        <p:origin x="2880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62BC23-B25C-4C09-B99E-53383204246C}" type="datetimeFigureOut">
              <a:rPr lang="en-IN" smtClean="0"/>
              <a:t>20-05-2022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66AB16-09FF-4C90-9158-A2C0A4EA2F1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585455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C448DA-D97F-4715-9C47-E9E4E885BA1A}" type="datetimeFigureOut">
              <a:rPr lang="en-US" smtClean="0"/>
              <a:pPr/>
              <a:t>20-May-22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2E2299-D3BD-43C7-9870-AE63A630A43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585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sz="1800" dirty="0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1988800" y="3048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sz="1800" dirty="0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195072" y="6391472"/>
            <a:ext cx="11777472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sz="1800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03200" y="152400"/>
            <a:ext cx="11777472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sz="180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95072" y="156965"/>
            <a:ext cx="11793728" cy="605035"/>
          </a:xfrm>
          <a:prstGeom prst="roundRect">
            <a:avLst>
              <a:gd name="adj" fmla="val 0"/>
            </a:avLst>
          </a:prstGeom>
          <a:solidFill>
            <a:srgbClr val="0070C0"/>
          </a:solidFill>
          <a:ln>
            <a:solidFill>
              <a:schemeClr val="accent1"/>
            </a:solidFill>
          </a:ln>
        </p:spPr>
        <p:txBody>
          <a:bodyPr/>
          <a:lstStyle>
            <a:lvl1pPr>
              <a:defRPr sz="2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EF74A8D7-91A9-4BA8-B24C-A1B2567CE7F5}"/>
              </a:ext>
            </a:extLst>
          </p:cNvPr>
          <p:cNvSpPr txBox="1">
            <a:spLocks/>
          </p:cNvSpPr>
          <p:nvPr userDrawn="1"/>
        </p:nvSpPr>
        <p:spPr>
          <a:xfrm>
            <a:off x="9577251" y="6414516"/>
            <a:ext cx="2286000" cy="365760"/>
          </a:xfrm>
          <a:prstGeom prst="rect">
            <a:avLst/>
          </a:prstGeom>
        </p:spPr>
        <p:txBody>
          <a:bodyPr vert="horz"/>
          <a:lstStyle>
            <a:defPPr>
              <a:defRPr lang="en-US"/>
            </a:defPPr>
            <a:lvl1pPr marL="0" algn="l" defTabSz="914400" rtl="0" eaLnBrk="1" latinLnBrk="0" hangingPunct="1">
              <a:defRPr kumimoji="0"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200" dirty="0"/>
              <a:t>18-March-2021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710600C1-2449-475F-8042-5CD0CAB94683}"/>
              </a:ext>
            </a:extLst>
          </p:cNvPr>
          <p:cNvSpPr txBox="1">
            <a:spLocks/>
          </p:cNvSpPr>
          <p:nvPr userDrawn="1"/>
        </p:nvSpPr>
        <p:spPr>
          <a:xfrm>
            <a:off x="304800" y="6414516"/>
            <a:ext cx="4368800" cy="365760"/>
          </a:xfrm>
          <a:prstGeom prst="rect">
            <a:avLst/>
          </a:prstGeom>
        </p:spPr>
        <p:txBody>
          <a:bodyPr vert="horz"/>
          <a:lstStyle>
            <a:defPPr>
              <a:defRPr lang="en-US"/>
            </a:defPPr>
            <a:lvl1pPr marL="0" algn="l" defTabSz="914400" rtl="0" eaLnBrk="1" latinLnBrk="0" hangingPunct="1">
              <a:defRPr kumimoji="0"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Vijay Kumar Polimeru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A950B9A4-1D24-414D-A4A7-2037512BB9FF}"/>
              </a:ext>
            </a:extLst>
          </p:cNvPr>
          <p:cNvSpPr txBox="1">
            <a:spLocks/>
          </p:cNvSpPr>
          <p:nvPr userDrawn="1"/>
        </p:nvSpPr>
        <p:spPr>
          <a:xfrm>
            <a:off x="4673600" y="6414516"/>
            <a:ext cx="3556000" cy="365760"/>
          </a:xfrm>
          <a:prstGeom prst="rect">
            <a:avLst/>
          </a:prstGeom>
        </p:spPr>
        <p:txBody>
          <a:bodyPr vert="horz"/>
          <a:lstStyle>
            <a:defPPr>
              <a:defRPr lang="en-US"/>
            </a:defPPr>
            <a:lvl1pPr marL="0" algn="l" defTabSz="914400" rtl="0" eaLnBrk="1" latinLnBrk="0" hangingPunct="1">
              <a:defRPr kumimoji="0"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baseline="0" dirty="0"/>
              <a:t>VCDRR 2021</a:t>
            </a:r>
            <a:r>
              <a:rPr lang="en-US" sz="1200" i="1" baseline="0" dirty="0"/>
              <a:t>, 15-20 March, 2021</a:t>
            </a:r>
            <a:endParaRPr lang="en-US" sz="1200" i="1" dirty="0"/>
          </a:p>
        </p:txBody>
      </p:sp>
    </p:spTree>
  </p:cSld>
  <p:clrMapOvr>
    <a:masterClrMapping/>
  </p:clrMapOvr>
  <p:hf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/>
          <p:cNvSpPr txBox="1">
            <a:spLocks/>
          </p:cNvSpPr>
          <p:nvPr userDrawn="1"/>
        </p:nvSpPr>
        <p:spPr>
          <a:xfrm>
            <a:off x="8839200" y="6414516"/>
            <a:ext cx="3149600" cy="365760"/>
          </a:xfrm>
          <a:prstGeom prst="rect">
            <a:avLst/>
          </a:prstGeom>
        </p:spPr>
        <p:txBody>
          <a:bodyPr vert="horz"/>
          <a:lstStyle>
            <a:defPPr>
              <a:defRPr lang="en-US"/>
            </a:defPPr>
            <a:lvl1pPr marL="0" algn="l" defTabSz="914400" rtl="0" eaLnBrk="1" latinLnBrk="0" hangingPunct="1">
              <a:defRPr kumimoji="0"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	</a:t>
            </a:r>
            <a:fld id="{4322A4C4-CE35-4EA5-95B4-55A827AB8009}" type="slidenum">
              <a:rPr lang="en-US" sz="1200" smtClean="0"/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200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304800"/>
            <a:ext cx="10769600" cy="478564"/>
          </a:xfrm>
          <a:prstGeom prst="rect">
            <a:avLst/>
          </a:prstGeom>
        </p:spPr>
        <p:txBody>
          <a:bodyPr/>
          <a:lstStyle>
            <a:lvl1pPr algn="l">
              <a:defRPr sz="2800" b="1" u="none" baseline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kumimoji="0" lang="en-US" dirty="0"/>
              <a:t>Click to edit Master title of slide</a:t>
            </a:r>
          </a:p>
        </p:txBody>
      </p:sp>
      <p:sp>
        <p:nvSpPr>
          <p:cNvPr id="6" name="Footer Placeholder 4"/>
          <p:cNvSpPr txBox="1">
            <a:spLocks/>
          </p:cNvSpPr>
          <p:nvPr userDrawn="1"/>
        </p:nvSpPr>
        <p:spPr>
          <a:xfrm>
            <a:off x="304800" y="6414516"/>
            <a:ext cx="4368800" cy="365760"/>
          </a:xfrm>
          <a:prstGeom prst="rect">
            <a:avLst/>
          </a:prstGeom>
        </p:spPr>
        <p:txBody>
          <a:bodyPr vert="horz"/>
          <a:lstStyle>
            <a:defPPr>
              <a:defRPr lang="en-US"/>
            </a:defPPr>
            <a:lvl1pPr marL="0" algn="l" defTabSz="914400" rtl="0" eaLnBrk="1" latinLnBrk="0" hangingPunct="1">
              <a:defRPr kumimoji="0"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Vijay Kumar Polimeru</a:t>
            </a:r>
          </a:p>
        </p:txBody>
      </p:sp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3124200" y="6414516"/>
            <a:ext cx="5943600" cy="365760"/>
          </a:xfrm>
          <a:prstGeom prst="rect">
            <a:avLst/>
          </a:prstGeom>
        </p:spPr>
        <p:txBody>
          <a:bodyPr vert="horz"/>
          <a:lstStyle>
            <a:defPPr>
              <a:defRPr lang="en-US"/>
            </a:defPPr>
            <a:lvl1pPr marL="0" algn="l" defTabSz="914400" rtl="0" eaLnBrk="1" latinLnBrk="0" hangingPunct="1">
              <a:defRPr kumimoji="0"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baseline="0" dirty="0"/>
              <a:t>Complete Reinforced Concrete (RC) Building Design - Bootcamp For Civil Engineers</a:t>
            </a:r>
            <a:endParaRPr lang="en-US" sz="1200" i="1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/>
          <p:cNvSpPr txBox="1">
            <a:spLocks/>
          </p:cNvSpPr>
          <p:nvPr userDrawn="1"/>
        </p:nvSpPr>
        <p:spPr>
          <a:xfrm>
            <a:off x="10363200" y="6414516"/>
            <a:ext cx="1422400" cy="365760"/>
          </a:xfrm>
          <a:prstGeom prst="rect">
            <a:avLst/>
          </a:prstGeom>
        </p:spPr>
        <p:txBody>
          <a:bodyPr vert="horz"/>
          <a:lstStyle>
            <a:defPPr>
              <a:defRPr lang="en-US"/>
            </a:defPPr>
            <a:lvl1pPr marL="0" algn="l" defTabSz="914400" rtl="0" eaLnBrk="1" latinLnBrk="0" hangingPunct="1">
              <a:defRPr kumimoji="0"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18-March-2021</a:t>
            </a:r>
          </a:p>
          <a:p>
            <a:endParaRPr lang="en-US" sz="1200" dirty="0"/>
          </a:p>
        </p:txBody>
      </p:sp>
      <p:sp>
        <p:nvSpPr>
          <p:cNvPr id="5" name="Footer Placeholder 4"/>
          <p:cNvSpPr txBox="1">
            <a:spLocks/>
          </p:cNvSpPr>
          <p:nvPr userDrawn="1"/>
        </p:nvSpPr>
        <p:spPr>
          <a:xfrm>
            <a:off x="304800" y="6414516"/>
            <a:ext cx="4368800" cy="365760"/>
          </a:xfrm>
          <a:prstGeom prst="rect">
            <a:avLst/>
          </a:prstGeom>
        </p:spPr>
        <p:txBody>
          <a:bodyPr vert="horz"/>
          <a:lstStyle>
            <a:defPPr>
              <a:defRPr lang="en-US"/>
            </a:defPPr>
            <a:lvl1pPr marL="0" algn="l" defTabSz="914400" rtl="0" eaLnBrk="1" latinLnBrk="0" hangingPunct="1">
              <a:defRPr kumimoji="0"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Vijay Kumar Polimeru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2CDA3FA-60C7-453D-8FB2-4F30C12134F7}"/>
              </a:ext>
            </a:extLst>
          </p:cNvPr>
          <p:cNvSpPr txBox="1"/>
          <p:nvPr userDrawn="1"/>
        </p:nvSpPr>
        <p:spPr>
          <a:xfrm>
            <a:off x="4217922" y="2743200"/>
            <a:ext cx="375615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6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5336C64-2D38-4953-A9A6-11797FD0D19C}"/>
              </a:ext>
            </a:extLst>
          </p:cNvPr>
          <p:cNvSpPr txBox="1">
            <a:spLocks/>
          </p:cNvSpPr>
          <p:nvPr userDrawn="1"/>
        </p:nvSpPr>
        <p:spPr>
          <a:xfrm>
            <a:off x="4673600" y="6414516"/>
            <a:ext cx="3556000" cy="365760"/>
          </a:xfrm>
          <a:prstGeom prst="rect">
            <a:avLst/>
          </a:prstGeom>
        </p:spPr>
        <p:txBody>
          <a:bodyPr vert="horz"/>
          <a:lstStyle>
            <a:defPPr>
              <a:defRPr lang="en-US"/>
            </a:defPPr>
            <a:lvl1pPr marL="0" algn="l" defTabSz="914400" rtl="0" eaLnBrk="1" latinLnBrk="0" hangingPunct="1">
              <a:defRPr kumimoji="0"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baseline="0" dirty="0"/>
              <a:t>VCDRR 2021</a:t>
            </a:r>
            <a:r>
              <a:rPr lang="en-US" sz="1200" i="1" baseline="0" dirty="0"/>
              <a:t>, 15-20 March, 2021</a:t>
            </a:r>
            <a:endParaRPr 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1440593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198880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sz="1800" dirty="0"/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auto">
          <a:xfrm>
            <a:off x="203201" y="6392996"/>
            <a:ext cx="11777472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sz="1800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03200" y="155448"/>
            <a:ext cx="11777472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sz="18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sldNum="0" hdr="0" ftr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3C74186-C32C-D990-F5B5-72C04B2B40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9335293"/>
              </p:ext>
            </p:extLst>
          </p:nvPr>
        </p:nvGraphicFramePr>
        <p:xfrm>
          <a:off x="304800" y="304800"/>
          <a:ext cx="11582400" cy="5440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964184821"/>
                    </a:ext>
                  </a:extLst>
                </a:gridCol>
                <a:gridCol w="3413760">
                  <a:extLst>
                    <a:ext uri="{9D8B030D-6E8A-4147-A177-3AD203B41FA5}">
                      <a16:colId xmlns:a16="http://schemas.microsoft.com/office/drawing/2014/main" val="2081382179"/>
                    </a:ext>
                  </a:extLst>
                </a:gridCol>
                <a:gridCol w="6949440">
                  <a:extLst>
                    <a:ext uri="{9D8B030D-6E8A-4147-A177-3AD203B41FA5}">
                      <a16:colId xmlns:a16="http://schemas.microsoft.com/office/drawing/2014/main" val="12008299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 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 – Code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Code of Practice Usage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6829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 456:2000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 plain and reinforced concrete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40505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 1893:2016 – Part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 earthquake resistant design of structures: General provisions and buildings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6943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IS 875(Part 1):1987</a:t>
                      </a:r>
                    </a:p>
                  </a:txBody>
                  <a:tcPr marL="76200" marR="7620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For design loads (other than earthquake) for buildings and structures Part 1 Dead loads - Unit weights of building material and stored materials</a:t>
                      </a:r>
                    </a:p>
                  </a:txBody>
                  <a:tcPr marL="76200" marR="7620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6528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IS 875(Part 2):1987</a:t>
                      </a:r>
                    </a:p>
                  </a:txBody>
                  <a:tcPr marL="76200" marR="7620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For design loads (other than earthquake) for buildings and structures: Part 2 Imposed loads</a:t>
                      </a:r>
                    </a:p>
                  </a:txBody>
                  <a:tcPr marL="76200" marR="7620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9344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kern="120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IS 875(Part 3):1987</a:t>
                      </a:r>
                    </a:p>
                  </a:txBody>
                  <a:tcPr marL="76200" marR="7620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For design loads (other than earthquake) for buildings and structures: Part 3 Wind loads</a:t>
                      </a:r>
                    </a:p>
                  </a:txBody>
                  <a:tcPr marL="76200" marR="7620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7541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kern="120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IS 875(Part 4):1987</a:t>
                      </a:r>
                    </a:p>
                  </a:txBody>
                  <a:tcPr marL="76200" marR="7620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For design loads (other than earthquake) for buildings and structures Part 4 Snow loads</a:t>
                      </a:r>
                    </a:p>
                  </a:txBody>
                  <a:tcPr marL="76200" marR="7620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7546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kern="120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IS 875(Part 5):1987</a:t>
                      </a:r>
                    </a:p>
                  </a:txBody>
                  <a:tcPr marL="76200" marR="7620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For design loads (other than earthquake) for buildings and structures Part 5 Special loads and load combinations</a:t>
                      </a:r>
                    </a:p>
                  </a:txBody>
                  <a:tcPr marL="76200" marR="7620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344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 13920-2016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 ductile detailing of reinforced concrete structures subjected to seismic forces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7920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 16: 1980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Design aids for reinforced concrete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0081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66839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7268994</TotalTime>
  <Words>194</Words>
  <Application>Microsoft Office PowerPoint</Application>
  <PresentationFormat>Widescreen</PresentationFormat>
  <Paragraphs>30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Times New Roman</vt:lpstr>
      <vt:lpstr>Wingdings</vt:lpstr>
      <vt:lpstr>Wingdings 2</vt:lpstr>
      <vt:lpstr>Civic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Vijay Kumar Polimeru</dc:creator>
  <cp:lastModifiedBy>Vijay Kumar Polimeru</cp:lastModifiedBy>
  <cp:revision>1694</cp:revision>
  <dcterms:created xsi:type="dcterms:W3CDTF">2006-08-16T00:00:00Z</dcterms:created>
  <dcterms:modified xsi:type="dcterms:W3CDTF">2022-05-20T15:50:55Z</dcterms:modified>
</cp:coreProperties>
</file>