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78" r:id="rId7"/>
    <p:sldId id="261" r:id="rId8"/>
    <p:sldId id="262" r:id="rId9"/>
    <p:sldId id="289" r:id="rId10"/>
    <p:sldId id="290" r:id="rId11"/>
    <p:sldId id="299" r:id="rId12"/>
    <p:sldId id="291" r:id="rId13"/>
    <p:sldId id="296" r:id="rId14"/>
    <p:sldId id="297" r:id="rId15"/>
    <p:sldId id="302" r:id="rId16"/>
    <p:sldId id="298" r:id="rId17"/>
    <p:sldId id="303" r:id="rId18"/>
    <p:sldId id="300" r:id="rId19"/>
    <p:sldId id="301" r:id="rId20"/>
    <p:sldId id="304"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24" autoAdjust="0"/>
    <p:restoredTop sz="96503"/>
  </p:normalViewPr>
  <p:slideViewPr>
    <p:cSldViewPr snapToGrid="0">
      <p:cViewPr varScale="1">
        <p:scale>
          <a:sx n="114" d="100"/>
          <a:sy n="114"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52E7D-17CE-4471-945B-A55E78A6C57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723329-ACA3-40DE-88F6-01FA38A0CFAC}">
      <dgm:prSet/>
      <dgm:spPr/>
      <dgm:t>
        <a:bodyPr/>
        <a:lstStyle/>
        <a:p>
          <a:pPr>
            <a:lnSpc>
              <a:spcPct val="100000"/>
            </a:lnSpc>
          </a:pPr>
          <a:r>
            <a:rPr lang="en-US" dirty="0"/>
            <a:t>Left/Right movement</a:t>
          </a:r>
        </a:p>
      </dgm:t>
    </dgm:pt>
    <dgm:pt modelId="{EBAAF47C-51CF-4CAC-B60D-3B82C0BE2DC4}" type="parTrans" cxnId="{66F1042B-D1DC-44A8-9540-FF209DE05323}">
      <dgm:prSet/>
      <dgm:spPr/>
      <dgm:t>
        <a:bodyPr/>
        <a:lstStyle/>
        <a:p>
          <a:endParaRPr lang="en-US"/>
        </a:p>
      </dgm:t>
    </dgm:pt>
    <dgm:pt modelId="{93F1F112-B860-45BC-87BD-8D5CDA53DD90}" type="sibTrans" cxnId="{66F1042B-D1DC-44A8-9540-FF209DE05323}">
      <dgm:prSet/>
      <dgm:spPr/>
      <dgm:t>
        <a:bodyPr/>
        <a:lstStyle/>
        <a:p>
          <a:pPr>
            <a:lnSpc>
              <a:spcPct val="100000"/>
            </a:lnSpc>
          </a:pPr>
          <a:endParaRPr lang="en-US"/>
        </a:p>
      </dgm:t>
    </dgm:pt>
    <dgm:pt modelId="{AA8290A5-4066-43C8-8D0F-CC2D78044626}">
      <dgm:prSet/>
      <dgm:spPr/>
      <dgm:t>
        <a:bodyPr/>
        <a:lstStyle/>
        <a:p>
          <a:pPr>
            <a:lnSpc>
              <a:spcPct val="100000"/>
            </a:lnSpc>
          </a:pPr>
          <a:r>
            <a:rPr lang="en-US" dirty="0"/>
            <a:t>Jumping</a:t>
          </a:r>
        </a:p>
      </dgm:t>
    </dgm:pt>
    <dgm:pt modelId="{CCE0983E-6A4A-4BF1-9924-3505E7C325F7}" type="parTrans" cxnId="{663CDE9E-2F65-4FF8-84BB-F4ACD5E91221}">
      <dgm:prSet/>
      <dgm:spPr/>
      <dgm:t>
        <a:bodyPr/>
        <a:lstStyle/>
        <a:p>
          <a:endParaRPr lang="en-US"/>
        </a:p>
      </dgm:t>
    </dgm:pt>
    <dgm:pt modelId="{313494CE-300F-4065-8A29-39D50B8FD2FC}" type="sibTrans" cxnId="{663CDE9E-2F65-4FF8-84BB-F4ACD5E91221}">
      <dgm:prSet/>
      <dgm:spPr/>
      <dgm:t>
        <a:bodyPr/>
        <a:lstStyle/>
        <a:p>
          <a:pPr>
            <a:lnSpc>
              <a:spcPct val="100000"/>
            </a:lnSpc>
          </a:pPr>
          <a:endParaRPr lang="en-US"/>
        </a:p>
      </dgm:t>
    </dgm:pt>
    <dgm:pt modelId="{61A0C053-7780-499D-BB88-ADF9345BB861}">
      <dgm:prSet/>
      <dgm:spPr/>
      <dgm:t>
        <a:bodyPr/>
        <a:lstStyle/>
        <a:p>
          <a:pPr>
            <a:lnSpc>
              <a:spcPct val="100000"/>
            </a:lnSpc>
          </a:pPr>
          <a:r>
            <a:rPr lang="en-US" dirty="0"/>
            <a:t>Collecting</a:t>
          </a:r>
        </a:p>
      </dgm:t>
    </dgm:pt>
    <dgm:pt modelId="{A737407C-DB95-4325-A4A3-126188467D98}" type="parTrans" cxnId="{2E0A4B06-153F-4E1A-99CD-4A5E4889EAE4}">
      <dgm:prSet/>
      <dgm:spPr/>
      <dgm:t>
        <a:bodyPr/>
        <a:lstStyle/>
        <a:p>
          <a:endParaRPr lang="en-US"/>
        </a:p>
      </dgm:t>
    </dgm:pt>
    <dgm:pt modelId="{DC3C4CB2-F845-47B1-8159-CE7724BDABBA}" type="sibTrans" cxnId="{2E0A4B06-153F-4E1A-99CD-4A5E4889EAE4}">
      <dgm:prSet/>
      <dgm:spPr/>
      <dgm:t>
        <a:bodyPr/>
        <a:lstStyle/>
        <a:p>
          <a:endParaRPr lang="en-US"/>
        </a:p>
      </dgm:t>
    </dgm:pt>
    <dgm:pt modelId="{0275567B-38FF-4E74-8EEE-852A243AED6F}" type="pres">
      <dgm:prSet presAssocID="{ACC52E7D-17CE-4471-945B-A55E78A6C57E}" presName="root" presStyleCnt="0">
        <dgm:presLayoutVars>
          <dgm:dir/>
          <dgm:resizeHandles val="exact"/>
        </dgm:presLayoutVars>
      </dgm:prSet>
      <dgm:spPr/>
    </dgm:pt>
    <dgm:pt modelId="{AA2AEC53-9694-4F49-AEEC-C8BC297DA5EF}" type="pres">
      <dgm:prSet presAssocID="{ACC52E7D-17CE-4471-945B-A55E78A6C57E}" presName="container" presStyleCnt="0">
        <dgm:presLayoutVars>
          <dgm:dir/>
          <dgm:resizeHandles val="exact"/>
        </dgm:presLayoutVars>
      </dgm:prSet>
      <dgm:spPr/>
    </dgm:pt>
    <dgm:pt modelId="{0AC675C1-250C-42B1-A593-A79136BB0DA4}" type="pres">
      <dgm:prSet presAssocID="{2A723329-ACA3-40DE-88F6-01FA38A0CFAC}" presName="compNode" presStyleCnt="0"/>
      <dgm:spPr/>
    </dgm:pt>
    <dgm:pt modelId="{851C792C-F0EB-4855-95F4-42ACF46E9587}" type="pres">
      <dgm:prSet presAssocID="{2A723329-ACA3-40DE-88F6-01FA38A0CFAC}" presName="iconBgRect" presStyleLbl="bgShp" presStyleIdx="0" presStyleCnt="3"/>
      <dgm:spPr/>
    </dgm:pt>
    <dgm:pt modelId="{854BCDE6-74C4-4C3C-B47E-82C4D080980A}" type="pres">
      <dgm:prSet presAssocID="{2A723329-ACA3-40DE-88F6-01FA38A0CFAC}"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ransfer with solid fill"/>
        </a:ext>
      </dgm:extLst>
    </dgm:pt>
    <dgm:pt modelId="{16177905-B7CB-4870-A873-AA4F7B92835C}" type="pres">
      <dgm:prSet presAssocID="{2A723329-ACA3-40DE-88F6-01FA38A0CFAC}" presName="spaceRect" presStyleCnt="0"/>
      <dgm:spPr/>
    </dgm:pt>
    <dgm:pt modelId="{AE3F8C1C-D112-4F8C-9BFA-FB2B9924694E}" type="pres">
      <dgm:prSet presAssocID="{2A723329-ACA3-40DE-88F6-01FA38A0CFAC}" presName="textRect" presStyleLbl="revTx" presStyleIdx="0" presStyleCnt="3">
        <dgm:presLayoutVars>
          <dgm:chMax val="1"/>
          <dgm:chPref val="1"/>
        </dgm:presLayoutVars>
      </dgm:prSet>
      <dgm:spPr/>
    </dgm:pt>
    <dgm:pt modelId="{FFD56BF6-07C6-4A60-85FB-F424949DE086}" type="pres">
      <dgm:prSet presAssocID="{93F1F112-B860-45BC-87BD-8D5CDA53DD90}" presName="sibTrans" presStyleLbl="sibTrans2D1" presStyleIdx="0" presStyleCnt="0"/>
      <dgm:spPr/>
    </dgm:pt>
    <dgm:pt modelId="{3363B095-43E6-427E-A8C6-6DB75D84CE34}" type="pres">
      <dgm:prSet presAssocID="{AA8290A5-4066-43C8-8D0F-CC2D78044626}" presName="compNode" presStyleCnt="0"/>
      <dgm:spPr/>
    </dgm:pt>
    <dgm:pt modelId="{B13AB69D-BE38-4C27-8D77-8CEB0457B228}" type="pres">
      <dgm:prSet presAssocID="{AA8290A5-4066-43C8-8D0F-CC2D78044626}" presName="iconBgRect" presStyleLbl="bgShp" presStyleIdx="1" presStyleCnt="3"/>
      <dgm:spPr/>
    </dgm:pt>
    <dgm:pt modelId="{01D4FC42-1BC9-489A-8BD8-FABCF364E87D}" type="pres">
      <dgm:prSet presAssocID="{AA8290A5-4066-43C8-8D0F-CC2D780446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abbit with solid fill"/>
        </a:ext>
      </dgm:extLst>
    </dgm:pt>
    <dgm:pt modelId="{86152D98-1AC9-475A-8E24-30B3AAF98218}" type="pres">
      <dgm:prSet presAssocID="{AA8290A5-4066-43C8-8D0F-CC2D78044626}" presName="spaceRect" presStyleCnt="0"/>
      <dgm:spPr/>
    </dgm:pt>
    <dgm:pt modelId="{97A26596-FD3D-42BC-AF6C-7891A99B885A}" type="pres">
      <dgm:prSet presAssocID="{AA8290A5-4066-43C8-8D0F-CC2D78044626}" presName="textRect" presStyleLbl="revTx" presStyleIdx="1" presStyleCnt="3">
        <dgm:presLayoutVars>
          <dgm:chMax val="1"/>
          <dgm:chPref val="1"/>
        </dgm:presLayoutVars>
      </dgm:prSet>
      <dgm:spPr/>
    </dgm:pt>
    <dgm:pt modelId="{7CD905F6-0B4F-43C9-9F67-05B04A43BB32}" type="pres">
      <dgm:prSet presAssocID="{313494CE-300F-4065-8A29-39D50B8FD2FC}" presName="sibTrans" presStyleLbl="sibTrans2D1" presStyleIdx="0" presStyleCnt="0"/>
      <dgm:spPr/>
    </dgm:pt>
    <dgm:pt modelId="{C52CBE54-2609-41B8-AEAD-74DFFBCBC476}" type="pres">
      <dgm:prSet presAssocID="{61A0C053-7780-499D-BB88-ADF9345BB861}" presName="compNode" presStyleCnt="0"/>
      <dgm:spPr/>
    </dgm:pt>
    <dgm:pt modelId="{0977F57B-E9BD-47FB-B8AB-1AC2A8E5BD8C}" type="pres">
      <dgm:prSet presAssocID="{61A0C053-7780-499D-BB88-ADF9345BB861}" presName="iconBgRect" presStyleLbl="bgShp" presStyleIdx="2" presStyleCnt="3"/>
      <dgm:spPr/>
    </dgm:pt>
    <dgm:pt modelId="{39B49236-BA25-4A88-A928-1027F53B129B}" type="pres">
      <dgm:prSet presAssocID="{61A0C053-7780-499D-BB88-ADF9345BB861}" presName="iconRect" presStyleLbl="node1" presStyleIdx="2" presStyleCnt="3" custLinFactNeighborX="0" custLinFactNeighborY="2469"/>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FO Invasion with solid fill"/>
        </a:ext>
      </dgm:extLst>
    </dgm:pt>
    <dgm:pt modelId="{C257F863-E261-46D4-BB45-4F7EC4344ADD}" type="pres">
      <dgm:prSet presAssocID="{61A0C053-7780-499D-BB88-ADF9345BB861}" presName="spaceRect" presStyleCnt="0"/>
      <dgm:spPr/>
    </dgm:pt>
    <dgm:pt modelId="{3FF60B3F-266E-4F14-8294-25DAE62DE7DF}" type="pres">
      <dgm:prSet presAssocID="{61A0C053-7780-499D-BB88-ADF9345BB861}" presName="textRect" presStyleLbl="revTx" presStyleIdx="2" presStyleCnt="3">
        <dgm:presLayoutVars>
          <dgm:chMax val="1"/>
          <dgm:chPref val="1"/>
        </dgm:presLayoutVars>
      </dgm:prSet>
      <dgm:spPr/>
    </dgm:pt>
  </dgm:ptLst>
  <dgm:cxnLst>
    <dgm:cxn modelId="{2E0A4B06-153F-4E1A-99CD-4A5E4889EAE4}" srcId="{ACC52E7D-17CE-4471-945B-A55E78A6C57E}" destId="{61A0C053-7780-499D-BB88-ADF9345BB861}" srcOrd="2" destOrd="0" parTransId="{A737407C-DB95-4325-A4A3-126188467D98}" sibTransId="{DC3C4CB2-F845-47B1-8159-CE7724BDABBA}"/>
    <dgm:cxn modelId="{66F1042B-D1DC-44A8-9540-FF209DE05323}" srcId="{ACC52E7D-17CE-4471-945B-A55E78A6C57E}" destId="{2A723329-ACA3-40DE-88F6-01FA38A0CFAC}" srcOrd="0" destOrd="0" parTransId="{EBAAF47C-51CF-4CAC-B60D-3B82C0BE2DC4}" sibTransId="{93F1F112-B860-45BC-87BD-8D5CDA53DD90}"/>
    <dgm:cxn modelId="{5C4CEF39-B686-49CE-95EF-253801B9A3BA}" type="presOf" srcId="{AA8290A5-4066-43C8-8D0F-CC2D78044626}" destId="{97A26596-FD3D-42BC-AF6C-7891A99B885A}" srcOrd="0" destOrd="0" presId="urn:microsoft.com/office/officeart/2018/2/layout/IconCircleList"/>
    <dgm:cxn modelId="{E7ECC83D-27A3-40BC-887D-98A3706D171C}" type="presOf" srcId="{2A723329-ACA3-40DE-88F6-01FA38A0CFAC}" destId="{AE3F8C1C-D112-4F8C-9BFA-FB2B9924694E}" srcOrd="0" destOrd="0" presId="urn:microsoft.com/office/officeart/2018/2/layout/IconCircleList"/>
    <dgm:cxn modelId="{6AC94B40-0509-4564-A4AF-CB143EBF2589}" type="presOf" srcId="{ACC52E7D-17CE-4471-945B-A55E78A6C57E}" destId="{0275567B-38FF-4E74-8EEE-852A243AED6F}" srcOrd="0" destOrd="0" presId="urn:microsoft.com/office/officeart/2018/2/layout/IconCircleList"/>
    <dgm:cxn modelId="{EE6DC270-FF44-401B-A302-865C0AFA21C2}" type="presOf" srcId="{61A0C053-7780-499D-BB88-ADF9345BB861}" destId="{3FF60B3F-266E-4F14-8294-25DAE62DE7DF}" srcOrd="0" destOrd="0" presId="urn:microsoft.com/office/officeart/2018/2/layout/IconCircleList"/>
    <dgm:cxn modelId="{58E77097-E2EB-46D9-BC5F-2F03F367FE37}" type="presOf" srcId="{93F1F112-B860-45BC-87BD-8D5CDA53DD90}" destId="{FFD56BF6-07C6-4A60-85FB-F424949DE086}" srcOrd="0" destOrd="0" presId="urn:microsoft.com/office/officeart/2018/2/layout/IconCircleList"/>
    <dgm:cxn modelId="{663CDE9E-2F65-4FF8-84BB-F4ACD5E91221}" srcId="{ACC52E7D-17CE-4471-945B-A55E78A6C57E}" destId="{AA8290A5-4066-43C8-8D0F-CC2D78044626}" srcOrd="1" destOrd="0" parTransId="{CCE0983E-6A4A-4BF1-9924-3505E7C325F7}" sibTransId="{313494CE-300F-4065-8A29-39D50B8FD2FC}"/>
    <dgm:cxn modelId="{6CB6B2EF-9B2E-425D-A560-2A88AF438B70}" type="presOf" srcId="{313494CE-300F-4065-8A29-39D50B8FD2FC}" destId="{7CD905F6-0B4F-43C9-9F67-05B04A43BB32}" srcOrd="0" destOrd="0" presId="urn:microsoft.com/office/officeart/2018/2/layout/IconCircleList"/>
    <dgm:cxn modelId="{1DEF3D94-71FE-48D7-9EED-5DA6389EE63D}" type="presParOf" srcId="{0275567B-38FF-4E74-8EEE-852A243AED6F}" destId="{AA2AEC53-9694-4F49-AEEC-C8BC297DA5EF}" srcOrd="0" destOrd="0" presId="urn:microsoft.com/office/officeart/2018/2/layout/IconCircleList"/>
    <dgm:cxn modelId="{4B578407-3DD1-4009-9280-580A90EC7D8A}" type="presParOf" srcId="{AA2AEC53-9694-4F49-AEEC-C8BC297DA5EF}" destId="{0AC675C1-250C-42B1-A593-A79136BB0DA4}" srcOrd="0" destOrd="0" presId="urn:microsoft.com/office/officeart/2018/2/layout/IconCircleList"/>
    <dgm:cxn modelId="{54CD7694-BE97-473E-AFF0-BE760E735B70}" type="presParOf" srcId="{0AC675C1-250C-42B1-A593-A79136BB0DA4}" destId="{851C792C-F0EB-4855-95F4-42ACF46E9587}" srcOrd="0" destOrd="0" presId="urn:microsoft.com/office/officeart/2018/2/layout/IconCircleList"/>
    <dgm:cxn modelId="{75FD0ABE-AD63-4139-AED9-A178CB79F95C}" type="presParOf" srcId="{0AC675C1-250C-42B1-A593-A79136BB0DA4}" destId="{854BCDE6-74C4-4C3C-B47E-82C4D080980A}" srcOrd="1" destOrd="0" presId="urn:microsoft.com/office/officeart/2018/2/layout/IconCircleList"/>
    <dgm:cxn modelId="{22E4C8A8-6514-4050-9EE1-8C1B1AB04A27}" type="presParOf" srcId="{0AC675C1-250C-42B1-A593-A79136BB0DA4}" destId="{16177905-B7CB-4870-A873-AA4F7B92835C}" srcOrd="2" destOrd="0" presId="urn:microsoft.com/office/officeart/2018/2/layout/IconCircleList"/>
    <dgm:cxn modelId="{583C348D-0584-435E-A90A-643454A778CB}" type="presParOf" srcId="{0AC675C1-250C-42B1-A593-A79136BB0DA4}" destId="{AE3F8C1C-D112-4F8C-9BFA-FB2B9924694E}" srcOrd="3" destOrd="0" presId="urn:microsoft.com/office/officeart/2018/2/layout/IconCircleList"/>
    <dgm:cxn modelId="{91F8A48D-5A57-462F-907B-D8D2888234A4}" type="presParOf" srcId="{AA2AEC53-9694-4F49-AEEC-C8BC297DA5EF}" destId="{FFD56BF6-07C6-4A60-85FB-F424949DE086}" srcOrd="1" destOrd="0" presId="urn:microsoft.com/office/officeart/2018/2/layout/IconCircleList"/>
    <dgm:cxn modelId="{B6B684E6-88B2-4D62-9D03-C03C8A62BB33}" type="presParOf" srcId="{AA2AEC53-9694-4F49-AEEC-C8BC297DA5EF}" destId="{3363B095-43E6-427E-A8C6-6DB75D84CE34}" srcOrd="2" destOrd="0" presId="urn:microsoft.com/office/officeart/2018/2/layout/IconCircleList"/>
    <dgm:cxn modelId="{381B0BEE-31FC-4378-A476-6B40D388B78A}" type="presParOf" srcId="{3363B095-43E6-427E-A8C6-6DB75D84CE34}" destId="{B13AB69D-BE38-4C27-8D77-8CEB0457B228}" srcOrd="0" destOrd="0" presId="urn:microsoft.com/office/officeart/2018/2/layout/IconCircleList"/>
    <dgm:cxn modelId="{0CC12E4A-B615-4F36-9F3B-4C39EB22BEC4}" type="presParOf" srcId="{3363B095-43E6-427E-A8C6-6DB75D84CE34}" destId="{01D4FC42-1BC9-489A-8BD8-FABCF364E87D}" srcOrd="1" destOrd="0" presId="urn:microsoft.com/office/officeart/2018/2/layout/IconCircleList"/>
    <dgm:cxn modelId="{E43D27FB-4CAB-492E-A054-D882974A6E18}" type="presParOf" srcId="{3363B095-43E6-427E-A8C6-6DB75D84CE34}" destId="{86152D98-1AC9-475A-8E24-30B3AAF98218}" srcOrd="2" destOrd="0" presId="urn:microsoft.com/office/officeart/2018/2/layout/IconCircleList"/>
    <dgm:cxn modelId="{A1DA3C89-51C8-4A62-BE81-DBAFDB050EA3}" type="presParOf" srcId="{3363B095-43E6-427E-A8C6-6DB75D84CE34}" destId="{97A26596-FD3D-42BC-AF6C-7891A99B885A}" srcOrd="3" destOrd="0" presId="urn:microsoft.com/office/officeart/2018/2/layout/IconCircleList"/>
    <dgm:cxn modelId="{9BDB00A2-540E-4084-95A0-D7F48C8F5F3F}" type="presParOf" srcId="{AA2AEC53-9694-4F49-AEEC-C8BC297DA5EF}" destId="{7CD905F6-0B4F-43C9-9F67-05B04A43BB32}" srcOrd="3" destOrd="0" presId="urn:microsoft.com/office/officeart/2018/2/layout/IconCircleList"/>
    <dgm:cxn modelId="{FED1ED36-0B39-493C-8545-EB7E3BFF9E61}" type="presParOf" srcId="{AA2AEC53-9694-4F49-AEEC-C8BC297DA5EF}" destId="{C52CBE54-2609-41B8-AEAD-74DFFBCBC476}" srcOrd="4" destOrd="0" presId="urn:microsoft.com/office/officeart/2018/2/layout/IconCircleList"/>
    <dgm:cxn modelId="{1AC78526-0BAD-4BC8-ACA2-A04066432FEE}" type="presParOf" srcId="{C52CBE54-2609-41B8-AEAD-74DFFBCBC476}" destId="{0977F57B-E9BD-47FB-B8AB-1AC2A8E5BD8C}" srcOrd="0" destOrd="0" presId="urn:microsoft.com/office/officeart/2018/2/layout/IconCircleList"/>
    <dgm:cxn modelId="{D4999616-6932-4F5D-A38D-7CE53123546E}" type="presParOf" srcId="{C52CBE54-2609-41B8-AEAD-74DFFBCBC476}" destId="{39B49236-BA25-4A88-A928-1027F53B129B}" srcOrd="1" destOrd="0" presId="urn:microsoft.com/office/officeart/2018/2/layout/IconCircleList"/>
    <dgm:cxn modelId="{E106B78B-C4C9-428D-AE24-F4B4F4A57CA7}" type="presParOf" srcId="{C52CBE54-2609-41B8-AEAD-74DFFBCBC476}" destId="{C257F863-E261-46D4-BB45-4F7EC4344ADD}" srcOrd="2" destOrd="0" presId="urn:microsoft.com/office/officeart/2018/2/layout/IconCircleList"/>
    <dgm:cxn modelId="{0271BF32-6F6C-43F8-9FE2-C0A6D83FC954}" type="presParOf" srcId="{C52CBE54-2609-41B8-AEAD-74DFFBCBC476}" destId="{3FF60B3F-266E-4F14-8294-25DAE62DE7D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52E7D-17CE-4471-945B-A55E78A6C57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723329-ACA3-40DE-88F6-01FA38A0CFAC}">
      <dgm:prSet custT="1"/>
      <dgm:spPr/>
      <dgm:t>
        <a:bodyPr/>
        <a:lstStyle/>
        <a:p>
          <a:pPr>
            <a:lnSpc>
              <a:spcPct val="100000"/>
            </a:lnSpc>
          </a:pPr>
          <a:r>
            <a:rPr lang="en-US" sz="2400" dirty="0"/>
            <a:t>Wall Jumping</a:t>
          </a:r>
        </a:p>
      </dgm:t>
    </dgm:pt>
    <dgm:pt modelId="{EBAAF47C-51CF-4CAC-B60D-3B82C0BE2DC4}" type="parTrans" cxnId="{66F1042B-D1DC-44A8-9540-FF209DE05323}">
      <dgm:prSet/>
      <dgm:spPr/>
      <dgm:t>
        <a:bodyPr/>
        <a:lstStyle/>
        <a:p>
          <a:endParaRPr lang="en-US"/>
        </a:p>
      </dgm:t>
    </dgm:pt>
    <dgm:pt modelId="{93F1F112-B860-45BC-87BD-8D5CDA53DD90}" type="sibTrans" cxnId="{66F1042B-D1DC-44A8-9540-FF209DE05323}">
      <dgm:prSet/>
      <dgm:spPr/>
      <dgm:t>
        <a:bodyPr/>
        <a:lstStyle/>
        <a:p>
          <a:pPr>
            <a:lnSpc>
              <a:spcPct val="100000"/>
            </a:lnSpc>
          </a:pPr>
          <a:endParaRPr lang="en-US"/>
        </a:p>
      </dgm:t>
    </dgm:pt>
    <dgm:pt modelId="{84234267-65B8-4DCE-AD25-B08B0ECE09A4}">
      <dgm:prSet custT="1"/>
      <dgm:spPr/>
      <dgm:t>
        <a:bodyPr/>
        <a:lstStyle/>
        <a:p>
          <a:pPr>
            <a:lnSpc>
              <a:spcPct val="100000"/>
            </a:lnSpc>
          </a:pPr>
          <a:r>
            <a:rPr lang="en-US" sz="2400" dirty="0"/>
            <a:t>Activation</a:t>
          </a:r>
        </a:p>
      </dgm:t>
    </dgm:pt>
    <dgm:pt modelId="{EB6122EC-38E4-4E87-8898-E895ABC0D9C9}" type="parTrans" cxnId="{1BFC5C59-BBD0-41A5-A5F0-1F069961242E}">
      <dgm:prSet/>
      <dgm:spPr/>
      <dgm:t>
        <a:bodyPr/>
        <a:lstStyle/>
        <a:p>
          <a:endParaRPr lang="en-US"/>
        </a:p>
      </dgm:t>
    </dgm:pt>
    <dgm:pt modelId="{FDFBC16D-59A0-4F4F-842C-FF713007A144}" type="sibTrans" cxnId="{1BFC5C59-BBD0-41A5-A5F0-1F069961242E}">
      <dgm:prSet/>
      <dgm:spPr/>
      <dgm:t>
        <a:bodyPr/>
        <a:lstStyle/>
        <a:p>
          <a:pPr>
            <a:lnSpc>
              <a:spcPct val="100000"/>
            </a:lnSpc>
          </a:pPr>
          <a:endParaRPr lang="en-US"/>
        </a:p>
      </dgm:t>
    </dgm:pt>
    <dgm:pt modelId="{72464F5D-3544-4F22-82DB-85EC63686562}">
      <dgm:prSet custT="1"/>
      <dgm:spPr/>
      <dgm:t>
        <a:bodyPr/>
        <a:lstStyle/>
        <a:p>
          <a:pPr>
            <a:lnSpc>
              <a:spcPct val="100000"/>
            </a:lnSpc>
          </a:pPr>
          <a:r>
            <a:rPr lang="en-US" sz="2400" dirty="0"/>
            <a:t>Grappling</a:t>
          </a:r>
        </a:p>
      </dgm:t>
    </dgm:pt>
    <dgm:pt modelId="{59F83273-FFAF-4BE2-A068-AE28D42D2BCC}" type="parTrans" cxnId="{978F1905-2553-4B8B-A204-888F83C36BAE}">
      <dgm:prSet/>
      <dgm:spPr/>
      <dgm:t>
        <a:bodyPr/>
        <a:lstStyle/>
        <a:p>
          <a:endParaRPr lang="en-US"/>
        </a:p>
      </dgm:t>
    </dgm:pt>
    <dgm:pt modelId="{EB0EBE79-601E-4635-8602-E3DBB40C87C7}" type="sibTrans" cxnId="{978F1905-2553-4B8B-A204-888F83C36BAE}">
      <dgm:prSet/>
      <dgm:spPr/>
      <dgm:t>
        <a:bodyPr/>
        <a:lstStyle/>
        <a:p>
          <a:endParaRPr lang="en-US"/>
        </a:p>
      </dgm:t>
    </dgm:pt>
    <dgm:pt modelId="{0275567B-38FF-4E74-8EEE-852A243AED6F}" type="pres">
      <dgm:prSet presAssocID="{ACC52E7D-17CE-4471-945B-A55E78A6C57E}" presName="root" presStyleCnt="0">
        <dgm:presLayoutVars>
          <dgm:dir/>
          <dgm:resizeHandles val="exact"/>
        </dgm:presLayoutVars>
      </dgm:prSet>
      <dgm:spPr/>
    </dgm:pt>
    <dgm:pt modelId="{AA2AEC53-9694-4F49-AEEC-C8BC297DA5EF}" type="pres">
      <dgm:prSet presAssocID="{ACC52E7D-17CE-4471-945B-A55E78A6C57E}" presName="container" presStyleCnt="0">
        <dgm:presLayoutVars>
          <dgm:dir/>
          <dgm:resizeHandles val="exact"/>
        </dgm:presLayoutVars>
      </dgm:prSet>
      <dgm:spPr/>
    </dgm:pt>
    <dgm:pt modelId="{0AC675C1-250C-42B1-A593-A79136BB0DA4}" type="pres">
      <dgm:prSet presAssocID="{2A723329-ACA3-40DE-88F6-01FA38A0CFAC}" presName="compNode" presStyleCnt="0"/>
      <dgm:spPr/>
    </dgm:pt>
    <dgm:pt modelId="{851C792C-F0EB-4855-95F4-42ACF46E9587}" type="pres">
      <dgm:prSet presAssocID="{2A723329-ACA3-40DE-88F6-01FA38A0CFAC}" presName="iconBgRect" presStyleLbl="bgShp" presStyleIdx="0" presStyleCnt="3" custScaleX="96997" custScaleY="103857"/>
      <dgm:spPr/>
    </dgm:pt>
    <dgm:pt modelId="{854BCDE6-74C4-4C3C-B47E-82C4D080980A}" type="pres">
      <dgm:prSet presAssocID="{2A723329-ACA3-40DE-88F6-01FA38A0CFAC}" presName="iconRect" presStyleLbl="node1" presStyleIdx="0" presStyleCnt="3" custScaleX="84982" custScaleY="84982" custLinFactNeighborX="-26583" custLinFactNeighborY="317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ull Brick Wall with solid fill"/>
        </a:ext>
      </dgm:extLst>
    </dgm:pt>
    <dgm:pt modelId="{16177905-B7CB-4870-A873-AA4F7B92835C}" type="pres">
      <dgm:prSet presAssocID="{2A723329-ACA3-40DE-88F6-01FA38A0CFAC}" presName="spaceRect" presStyleCnt="0"/>
      <dgm:spPr/>
    </dgm:pt>
    <dgm:pt modelId="{AE3F8C1C-D112-4F8C-9BFA-FB2B9924694E}" type="pres">
      <dgm:prSet presAssocID="{2A723329-ACA3-40DE-88F6-01FA38A0CFAC}" presName="textRect" presStyleLbl="revTx" presStyleIdx="0" presStyleCnt="3" custScaleX="55730" custScaleY="55730" custLinFactNeighborX="-29449">
        <dgm:presLayoutVars>
          <dgm:chMax val="1"/>
          <dgm:chPref val="1"/>
        </dgm:presLayoutVars>
      </dgm:prSet>
      <dgm:spPr/>
    </dgm:pt>
    <dgm:pt modelId="{1BD43261-D26D-4950-812A-3034BD143811}" type="pres">
      <dgm:prSet presAssocID="{93F1F112-B860-45BC-87BD-8D5CDA53DD90}" presName="sibTrans" presStyleLbl="sibTrans2D1" presStyleIdx="0" presStyleCnt="0"/>
      <dgm:spPr/>
    </dgm:pt>
    <dgm:pt modelId="{FF04CD0A-5CF7-4A00-9C07-C50A078B00DE}" type="pres">
      <dgm:prSet presAssocID="{84234267-65B8-4DCE-AD25-B08B0ECE09A4}" presName="compNode" presStyleCnt="0"/>
      <dgm:spPr/>
    </dgm:pt>
    <dgm:pt modelId="{302B71E5-6E96-45FB-B202-C6C84038EFE3}" type="pres">
      <dgm:prSet presAssocID="{84234267-65B8-4DCE-AD25-B08B0ECE09A4}" presName="iconBgRect" presStyleLbl="bgShp" presStyleIdx="1" presStyleCnt="3" custScaleX="104866" custScaleY="104866"/>
      <dgm:spPr/>
    </dgm:pt>
    <dgm:pt modelId="{C4C5990D-A1DF-49ED-856E-813F52CBFCA9}" type="pres">
      <dgm:prSet presAssocID="{84234267-65B8-4DCE-AD25-B08B0ECE09A4}" presName="iconRect" presStyleLbl="node1" presStyleIdx="1" presStyleCnt="3" custScaleX="127864" custScaleY="12786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ause And Effect with solid fill"/>
        </a:ext>
      </dgm:extLst>
    </dgm:pt>
    <dgm:pt modelId="{2CF333C0-D50E-4723-B4C5-F7B9D7A16B45}" type="pres">
      <dgm:prSet presAssocID="{84234267-65B8-4DCE-AD25-B08B0ECE09A4}" presName="spaceRect" presStyleCnt="0"/>
      <dgm:spPr/>
    </dgm:pt>
    <dgm:pt modelId="{C0953040-6A9B-4E69-A3A2-563531D68D95}" type="pres">
      <dgm:prSet presAssocID="{84234267-65B8-4DCE-AD25-B08B0ECE09A4}" presName="textRect" presStyleLbl="revTx" presStyleIdx="1" presStyleCnt="3">
        <dgm:presLayoutVars>
          <dgm:chMax val="1"/>
          <dgm:chPref val="1"/>
        </dgm:presLayoutVars>
      </dgm:prSet>
      <dgm:spPr/>
    </dgm:pt>
    <dgm:pt modelId="{373B5C7E-1EB5-4149-BBC9-DE447FA1ABD3}" type="pres">
      <dgm:prSet presAssocID="{FDFBC16D-59A0-4F4F-842C-FF713007A144}" presName="sibTrans" presStyleLbl="sibTrans2D1" presStyleIdx="0" presStyleCnt="0"/>
      <dgm:spPr/>
    </dgm:pt>
    <dgm:pt modelId="{B069913F-BF0F-41A1-BA5E-A87B3777154B}" type="pres">
      <dgm:prSet presAssocID="{72464F5D-3544-4F22-82DB-85EC63686562}" presName="compNode" presStyleCnt="0"/>
      <dgm:spPr/>
    </dgm:pt>
    <dgm:pt modelId="{07F25E4F-C1C5-4B71-A8B0-B1F38797D190}" type="pres">
      <dgm:prSet presAssocID="{72464F5D-3544-4F22-82DB-85EC63686562}" presName="iconBgRect" presStyleLbl="bgShp" presStyleIdx="2" presStyleCnt="3"/>
      <dgm:spPr/>
    </dgm:pt>
    <dgm:pt modelId="{DA87F9C1-3D9C-4F1E-805E-CA2F54BC1D3C}" type="pres">
      <dgm:prSet presAssocID="{72464F5D-3544-4F22-82DB-85EC63686562}" presName="iconRect" presStyleLbl="node1" presStyleIdx="2" presStyleCnt="3" custScaleX="73906" custScaleY="73906" custLinFactNeighborX="41736" custLinFactNeighborY="-32792"/>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ss clef outline"/>
        </a:ext>
      </dgm:extLst>
    </dgm:pt>
    <dgm:pt modelId="{FF996BB9-D725-4D5C-9860-F53659DD2FBB}" type="pres">
      <dgm:prSet presAssocID="{72464F5D-3544-4F22-82DB-85EC63686562}" presName="spaceRect" presStyleCnt="0"/>
      <dgm:spPr/>
    </dgm:pt>
    <dgm:pt modelId="{9D3F60F9-9DD2-4A07-A586-2CED6A8082BA}" type="pres">
      <dgm:prSet presAssocID="{72464F5D-3544-4F22-82DB-85EC63686562}" presName="textRect" presStyleLbl="revTx" presStyleIdx="2" presStyleCnt="3">
        <dgm:presLayoutVars>
          <dgm:chMax val="1"/>
          <dgm:chPref val="1"/>
        </dgm:presLayoutVars>
      </dgm:prSet>
      <dgm:spPr/>
    </dgm:pt>
  </dgm:ptLst>
  <dgm:cxnLst>
    <dgm:cxn modelId="{9FB4B804-F659-417D-A87F-F3743A44AF5D}" type="presOf" srcId="{FDFBC16D-59A0-4F4F-842C-FF713007A144}" destId="{373B5C7E-1EB5-4149-BBC9-DE447FA1ABD3}" srcOrd="0" destOrd="0" presId="urn:microsoft.com/office/officeart/2018/2/layout/IconCircleList"/>
    <dgm:cxn modelId="{978F1905-2553-4B8B-A204-888F83C36BAE}" srcId="{ACC52E7D-17CE-4471-945B-A55E78A6C57E}" destId="{72464F5D-3544-4F22-82DB-85EC63686562}" srcOrd="2" destOrd="0" parTransId="{59F83273-FFAF-4BE2-A068-AE28D42D2BCC}" sibTransId="{EB0EBE79-601E-4635-8602-E3DBB40C87C7}"/>
    <dgm:cxn modelId="{66F1042B-D1DC-44A8-9540-FF209DE05323}" srcId="{ACC52E7D-17CE-4471-945B-A55E78A6C57E}" destId="{2A723329-ACA3-40DE-88F6-01FA38A0CFAC}" srcOrd="0" destOrd="0" parTransId="{EBAAF47C-51CF-4CAC-B60D-3B82C0BE2DC4}" sibTransId="{93F1F112-B860-45BC-87BD-8D5CDA53DD90}"/>
    <dgm:cxn modelId="{2E1C5C3A-D6FD-447D-A182-0D69B7F7C5B6}" type="presOf" srcId="{93F1F112-B860-45BC-87BD-8D5CDA53DD90}" destId="{1BD43261-D26D-4950-812A-3034BD143811}" srcOrd="0" destOrd="0" presId="urn:microsoft.com/office/officeart/2018/2/layout/IconCircleList"/>
    <dgm:cxn modelId="{E7ECC83D-27A3-40BC-887D-98A3706D171C}" type="presOf" srcId="{2A723329-ACA3-40DE-88F6-01FA38A0CFAC}" destId="{AE3F8C1C-D112-4F8C-9BFA-FB2B9924694E}" srcOrd="0" destOrd="0" presId="urn:microsoft.com/office/officeart/2018/2/layout/IconCircleList"/>
    <dgm:cxn modelId="{6AC94B40-0509-4564-A4AF-CB143EBF2589}" type="presOf" srcId="{ACC52E7D-17CE-4471-945B-A55E78A6C57E}" destId="{0275567B-38FF-4E74-8EEE-852A243AED6F}" srcOrd="0" destOrd="0" presId="urn:microsoft.com/office/officeart/2018/2/layout/IconCircleList"/>
    <dgm:cxn modelId="{B6DFF874-235E-428D-8F8F-50E39397C043}" type="presOf" srcId="{72464F5D-3544-4F22-82DB-85EC63686562}" destId="{9D3F60F9-9DD2-4A07-A586-2CED6A8082BA}" srcOrd="0" destOrd="0" presId="urn:microsoft.com/office/officeart/2018/2/layout/IconCircleList"/>
    <dgm:cxn modelId="{1BFC5C59-BBD0-41A5-A5F0-1F069961242E}" srcId="{ACC52E7D-17CE-4471-945B-A55E78A6C57E}" destId="{84234267-65B8-4DCE-AD25-B08B0ECE09A4}" srcOrd="1" destOrd="0" parTransId="{EB6122EC-38E4-4E87-8898-E895ABC0D9C9}" sibTransId="{FDFBC16D-59A0-4F4F-842C-FF713007A144}"/>
    <dgm:cxn modelId="{3A1EB0BD-FC00-4EB5-BB44-6925F055D605}" type="presOf" srcId="{84234267-65B8-4DCE-AD25-B08B0ECE09A4}" destId="{C0953040-6A9B-4E69-A3A2-563531D68D95}" srcOrd="0" destOrd="0" presId="urn:microsoft.com/office/officeart/2018/2/layout/IconCircleList"/>
    <dgm:cxn modelId="{1DEF3D94-71FE-48D7-9EED-5DA6389EE63D}" type="presParOf" srcId="{0275567B-38FF-4E74-8EEE-852A243AED6F}" destId="{AA2AEC53-9694-4F49-AEEC-C8BC297DA5EF}" srcOrd="0" destOrd="0" presId="urn:microsoft.com/office/officeart/2018/2/layout/IconCircleList"/>
    <dgm:cxn modelId="{4B578407-3DD1-4009-9280-580A90EC7D8A}" type="presParOf" srcId="{AA2AEC53-9694-4F49-AEEC-C8BC297DA5EF}" destId="{0AC675C1-250C-42B1-A593-A79136BB0DA4}" srcOrd="0" destOrd="0" presId="urn:microsoft.com/office/officeart/2018/2/layout/IconCircleList"/>
    <dgm:cxn modelId="{54CD7694-BE97-473E-AFF0-BE760E735B70}" type="presParOf" srcId="{0AC675C1-250C-42B1-A593-A79136BB0DA4}" destId="{851C792C-F0EB-4855-95F4-42ACF46E9587}" srcOrd="0" destOrd="0" presId="urn:microsoft.com/office/officeart/2018/2/layout/IconCircleList"/>
    <dgm:cxn modelId="{75FD0ABE-AD63-4139-AED9-A178CB79F95C}" type="presParOf" srcId="{0AC675C1-250C-42B1-A593-A79136BB0DA4}" destId="{854BCDE6-74C4-4C3C-B47E-82C4D080980A}" srcOrd="1" destOrd="0" presId="urn:microsoft.com/office/officeart/2018/2/layout/IconCircleList"/>
    <dgm:cxn modelId="{22E4C8A8-6514-4050-9EE1-8C1B1AB04A27}" type="presParOf" srcId="{0AC675C1-250C-42B1-A593-A79136BB0DA4}" destId="{16177905-B7CB-4870-A873-AA4F7B92835C}" srcOrd="2" destOrd="0" presId="urn:microsoft.com/office/officeart/2018/2/layout/IconCircleList"/>
    <dgm:cxn modelId="{583C348D-0584-435E-A90A-643454A778CB}" type="presParOf" srcId="{0AC675C1-250C-42B1-A593-A79136BB0DA4}" destId="{AE3F8C1C-D112-4F8C-9BFA-FB2B9924694E}" srcOrd="3" destOrd="0" presId="urn:microsoft.com/office/officeart/2018/2/layout/IconCircleList"/>
    <dgm:cxn modelId="{FF70163C-EA09-4EB3-9E0E-2DC4063F25FE}" type="presParOf" srcId="{AA2AEC53-9694-4F49-AEEC-C8BC297DA5EF}" destId="{1BD43261-D26D-4950-812A-3034BD143811}" srcOrd="1" destOrd="0" presId="urn:microsoft.com/office/officeart/2018/2/layout/IconCircleList"/>
    <dgm:cxn modelId="{4340FD91-A436-4F58-97D3-8C4B06D1BDAE}" type="presParOf" srcId="{AA2AEC53-9694-4F49-AEEC-C8BC297DA5EF}" destId="{FF04CD0A-5CF7-4A00-9C07-C50A078B00DE}" srcOrd="2" destOrd="0" presId="urn:microsoft.com/office/officeart/2018/2/layout/IconCircleList"/>
    <dgm:cxn modelId="{69D738C0-1FD9-45AF-B350-01B03160C3CE}" type="presParOf" srcId="{FF04CD0A-5CF7-4A00-9C07-C50A078B00DE}" destId="{302B71E5-6E96-45FB-B202-C6C84038EFE3}" srcOrd="0" destOrd="0" presId="urn:microsoft.com/office/officeart/2018/2/layout/IconCircleList"/>
    <dgm:cxn modelId="{1926FBFF-AA55-4A72-97F0-006A38243B3C}" type="presParOf" srcId="{FF04CD0A-5CF7-4A00-9C07-C50A078B00DE}" destId="{C4C5990D-A1DF-49ED-856E-813F52CBFCA9}" srcOrd="1" destOrd="0" presId="urn:microsoft.com/office/officeart/2018/2/layout/IconCircleList"/>
    <dgm:cxn modelId="{C263AF41-F7DB-4CF7-A1AF-46850DBD8915}" type="presParOf" srcId="{FF04CD0A-5CF7-4A00-9C07-C50A078B00DE}" destId="{2CF333C0-D50E-4723-B4C5-F7B9D7A16B45}" srcOrd="2" destOrd="0" presId="urn:microsoft.com/office/officeart/2018/2/layout/IconCircleList"/>
    <dgm:cxn modelId="{9C15AE3A-DE5B-4714-AA22-9C22E1F39B97}" type="presParOf" srcId="{FF04CD0A-5CF7-4A00-9C07-C50A078B00DE}" destId="{C0953040-6A9B-4E69-A3A2-563531D68D95}" srcOrd="3" destOrd="0" presId="urn:microsoft.com/office/officeart/2018/2/layout/IconCircleList"/>
    <dgm:cxn modelId="{07FCBCA6-40AE-4341-9829-374857170087}" type="presParOf" srcId="{AA2AEC53-9694-4F49-AEEC-C8BC297DA5EF}" destId="{373B5C7E-1EB5-4149-BBC9-DE447FA1ABD3}" srcOrd="3" destOrd="0" presId="urn:microsoft.com/office/officeart/2018/2/layout/IconCircleList"/>
    <dgm:cxn modelId="{ABFBE7EE-3236-4695-A16E-5055B19270FF}" type="presParOf" srcId="{AA2AEC53-9694-4F49-AEEC-C8BC297DA5EF}" destId="{B069913F-BF0F-41A1-BA5E-A87B3777154B}" srcOrd="4" destOrd="0" presId="urn:microsoft.com/office/officeart/2018/2/layout/IconCircleList"/>
    <dgm:cxn modelId="{E13B78CB-5DA2-4E7A-B105-76533F3EA117}" type="presParOf" srcId="{B069913F-BF0F-41A1-BA5E-A87B3777154B}" destId="{07F25E4F-C1C5-4B71-A8B0-B1F38797D190}" srcOrd="0" destOrd="0" presId="urn:microsoft.com/office/officeart/2018/2/layout/IconCircleList"/>
    <dgm:cxn modelId="{5C4C0739-A5C3-4A49-ABB7-DA6EFB1875CC}" type="presParOf" srcId="{B069913F-BF0F-41A1-BA5E-A87B3777154B}" destId="{DA87F9C1-3D9C-4F1E-805E-CA2F54BC1D3C}" srcOrd="1" destOrd="0" presId="urn:microsoft.com/office/officeart/2018/2/layout/IconCircleList"/>
    <dgm:cxn modelId="{E071FD6D-D5AC-4A91-A895-7EF8A3F6C329}" type="presParOf" srcId="{B069913F-BF0F-41A1-BA5E-A87B3777154B}" destId="{FF996BB9-D725-4D5C-9860-F53659DD2FBB}" srcOrd="2" destOrd="0" presId="urn:microsoft.com/office/officeart/2018/2/layout/IconCircleList"/>
    <dgm:cxn modelId="{FA5C85A4-2AD5-462D-9FDF-39E777CB7FF8}" type="presParOf" srcId="{B069913F-BF0F-41A1-BA5E-A87B3777154B}" destId="{9D3F60F9-9DD2-4A07-A586-2CED6A8082BA}" srcOrd="3" destOrd="0" presId="urn:microsoft.com/office/officeart/2018/2/layout/Icon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EA682E-BF15-4E90-8EB2-52953E40C41F}"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15CCD5C5-3835-422A-8884-A389CAA74EB0}">
      <dgm:prSet/>
      <dgm:spPr/>
      <dgm:t>
        <a:bodyPr/>
        <a:lstStyle/>
        <a:p>
          <a:r>
            <a:rPr lang="en-US"/>
            <a:t>Main</a:t>
          </a:r>
        </a:p>
      </dgm:t>
    </dgm:pt>
    <dgm:pt modelId="{7C647D46-55D1-4549-AD9F-97E19AB22028}" type="parTrans" cxnId="{8EB2C751-C4A2-4D25-976D-96A0F4C22395}">
      <dgm:prSet/>
      <dgm:spPr/>
      <dgm:t>
        <a:bodyPr/>
        <a:lstStyle/>
        <a:p>
          <a:endParaRPr lang="en-US"/>
        </a:p>
      </dgm:t>
    </dgm:pt>
    <dgm:pt modelId="{1BD826D9-8BB0-4373-9A9D-2F37FE79712C}" type="sibTrans" cxnId="{8EB2C751-C4A2-4D25-976D-96A0F4C22395}">
      <dgm:prSet/>
      <dgm:spPr/>
      <dgm:t>
        <a:bodyPr/>
        <a:lstStyle/>
        <a:p>
          <a:endParaRPr lang="en-US"/>
        </a:p>
      </dgm:t>
    </dgm:pt>
    <dgm:pt modelId="{2A27B159-58F2-4057-86BA-597E33B269AA}">
      <dgm:prSet/>
      <dgm:spPr/>
      <dgm:t>
        <a:bodyPr/>
        <a:lstStyle/>
        <a:p>
          <a:r>
            <a:rPr lang="en-US" dirty="0"/>
            <a:t>Find your way out of the caves alive to beat the Dark Lord.</a:t>
          </a:r>
        </a:p>
      </dgm:t>
    </dgm:pt>
    <dgm:pt modelId="{40F91BE6-F895-47B0-8FB7-2C76B8A5604C}" type="parTrans" cxnId="{FFEFA35D-A99D-4CD2-8984-63F1C42B5EFD}">
      <dgm:prSet/>
      <dgm:spPr/>
      <dgm:t>
        <a:bodyPr/>
        <a:lstStyle/>
        <a:p>
          <a:endParaRPr lang="en-US"/>
        </a:p>
      </dgm:t>
    </dgm:pt>
    <dgm:pt modelId="{B870A6CE-A1B3-4962-9976-12DCCD3BCEBE}" type="sibTrans" cxnId="{FFEFA35D-A99D-4CD2-8984-63F1C42B5EFD}">
      <dgm:prSet/>
      <dgm:spPr/>
      <dgm:t>
        <a:bodyPr/>
        <a:lstStyle/>
        <a:p>
          <a:endParaRPr lang="en-US"/>
        </a:p>
      </dgm:t>
    </dgm:pt>
    <dgm:pt modelId="{CA1096D3-17B1-4312-8001-F86AEA8723C6}">
      <dgm:prSet/>
      <dgm:spPr/>
      <dgm:t>
        <a:bodyPr/>
        <a:lstStyle/>
        <a:p>
          <a:r>
            <a:rPr lang="en-US"/>
            <a:t>Sub</a:t>
          </a:r>
        </a:p>
      </dgm:t>
    </dgm:pt>
    <dgm:pt modelId="{5230648C-992B-4002-A5F1-0481B9035A72}" type="parTrans" cxnId="{EB00A060-5E40-4D62-B140-DAAF3D36744E}">
      <dgm:prSet/>
      <dgm:spPr/>
      <dgm:t>
        <a:bodyPr/>
        <a:lstStyle/>
        <a:p>
          <a:endParaRPr lang="en-US"/>
        </a:p>
      </dgm:t>
    </dgm:pt>
    <dgm:pt modelId="{222C5518-70AE-4774-87FB-752B388340C3}" type="sibTrans" cxnId="{EB00A060-5E40-4D62-B140-DAAF3D36744E}">
      <dgm:prSet/>
      <dgm:spPr/>
      <dgm:t>
        <a:bodyPr/>
        <a:lstStyle/>
        <a:p>
          <a:endParaRPr lang="en-US"/>
        </a:p>
      </dgm:t>
    </dgm:pt>
    <dgm:pt modelId="{A708AEF0-709D-412E-BAC3-C75851BCC2A6}">
      <dgm:prSet/>
      <dgm:spPr/>
      <dgm:t>
        <a:bodyPr/>
        <a:lstStyle/>
        <a:p>
          <a:r>
            <a:rPr lang="en-US"/>
            <a:t>Moment-to-moment</a:t>
          </a:r>
        </a:p>
      </dgm:t>
    </dgm:pt>
    <dgm:pt modelId="{16063541-D064-4505-A173-276576828C4E}" type="parTrans" cxnId="{D4FBB47F-A2FB-478F-9077-799E5F9155AF}">
      <dgm:prSet/>
      <dgm:spPr/>
      <dgm:t>
        <a:bodyPr/>
        <a:lstStyle/>
        <a:p>
          <a:endParaRPr lang="en-US"/>
        </a:p>
      </dgm:t>
    </dgm:pt>
    <dgm:pt modelId="{FBEEBEF5-F2E5-4BD9-9AF7-49866ED749F2}" type="sibTrans" cxnId="{D4FBB47F-A2FB-478F-9077-799E5F9155AF}">
      <dgm:prSet/>
      <dgm:spPr/>
      <dgm:t>
        <a:bodyPr/>
        <a:lstStyle/>
        <a:p>
          <a:endParaRPr lang="en-US"/>
        </a:p>
      </dgm:t>
    </dgm:pt>
    <dgm:pt modelId="{BC4195F7-62B7-45EE-BF70-24FD4BBCD2AB}">
      <dgm:prSet/>
      <dgm:spPr/>
      <dgm:t>
        <a:bodyPr/>
        <a:lstStyle/>
        <a:p>
          <a:r>
            <a:rPr lang="en-US" dirty="0"/>
            <a:t>Avoid obstacles</a:t>
          </a:r>
        </a:p>
      </dgm:t>
    </dgm:pt>
    <dgm:pt modelId="{79C9DC30-BA38-4C3E-A92C-B49B17D4C14B}" type="sibTrans" cxnId="{6B2EC650-8B66-4A3A-A184-68F29F58874B}">
      <dgm:prSet/>
      <dgm:spPr/>
      <dgm:t>
        <a:bodyPr/>
        <a:lstStyle/>
        <a:p>
          <a:endParaRPr lang="en-US"/>
        </a:p>
      </dgm:t>
    </dgm:pt>
    <dgm:pt modelId="{29239868-9E93-4F1E-B588-626522423CAC}" type="parTrans" cxnId="{6B2EC650-8B66-4A3A-A184-68F29F58874B}">
      <dgm:prSet/>
      <dgm:spPr/>
      <dgm:t>
        <a:bodyPr/>
        <a:lstStyle/>
        <a:p>
          <a:endParaRPr lang="en-US"/>
        </a:p>
      </dgm:t>
    </dgm:pt>
    <dgm:pt modelId="{6ADEE78F-B396-C541-87AF-D5FD46467C45}">
      <dgm:prSet/>
      <dgm:spPr/>
      <dgm:t>
        <a:bodyPr/>
        <a:lstStyle/>
        <a:p>
          <a:r>
            <a:rPr lang="en-US" dirty="0"/>
            <a:t>Collect powerups to use as abilities</a:t>
          </a:r>
        </a:p>
      </dgm:t>
    </dgm:pt>
    <dgm:pt modelId="{47FAC8A9-1AF7-F144-A225-01B90578A6A1}" type="parTrans" cxnId="{CB64E0AD-6072-134C-8580-2039988C54C3}">
      <dgm:prSet/>
      <dgm:spPr/>
      <dgm:t>
        <a:bodyPr/>
        <a:lstStyle/>
        <a:p>
          <a:endParaRPr lang="en-US"/>
        </a:p>
      </dgm:t>
    </dgm:pt>
    <dgm:pt modelId="{DF8F89E1-4C61-304A-888B-29A83D23EFE7}" type="sibTrans" cxnId="{CB64E0AD-6072-134C-8580-2039988C54C3}">
      <dgm:prSet/>
      <dgm:spPr/>
      <dgm:t>
        <a:bodyPr/>
        <a:lstStyle/>
        <a:p>
          <a:endParaRPr lang="en-US"/>
        </a:p>
      </dgm:t>
    </dgm:pt>
    <dgm:pt modelId="{29BC638A-C0B0-5C41-B2AC-A7EA8475584A}">
      <dgm:prSet/>
      <dgm:spPr/>
      <dgm:t>
        <a:bodyPr/>
        <a:lstStyle/>
        <a:p>
          <a:r>
            <a:rPr lang="en-US" dirty="0"/>
            <a:t>Collect soul large and small to spend on power ups</a:t>
          </a:r>
        </a:p>
      </dgm:t>
    </dgm:pt>
    <dgm:pt modelId="{5C0F6C63-B5AE-844D-A9F5-2657ADE9E8C9}" type="parTrans" cxnId="{8F2E096C-032F-BC4F-AE6C-B20E28AF0110}">
      <dgm:prSet/>
      <dgm:spPr/>
      <dgm:t>
        <a:bodyPr/>
        <a:lstStyle/>
        <a:p>
          <a:endParaRPr lang="en-US"/>
        </a:p>
      </dgm:t>
    </dgm:pt>
    <dgm:pt modelId="{CD501C9E-4F8A-2744-A8BB-ACE0B0CF1FE0}" type="sibTrans" cxnId="{8F2E096C-032F-BC4F-AE6C-B20E28AF0110}">
      <dgm:prSet/>
      <dgm:spPr/>
      <dgm:t>
        <a:bodyPr/>
        <a:lstStyle/>
        <a:p>
          <a:endParaRPr lang="en-US"/>
        </a:p>
      </dgm:t>
    </dgm:pt>
    <dgm:pt modelId="{DFA6BBD2-A475-B943-BE0C-EA5742D82C3C}">
      <dgm:prSet/>
      <dgm:spPr/>
      <dgm:t>
        <a:bodyPr/>
        <a:lstStyle/>
        <a:p>
          <a:r>
            <a:rPr lang="en-US" dirty="0"/>
            <a:t>Release other demons</a:t>
          </a:r>
        </a:p>
      </dgm:t>
    </dgm:pt>
    <dgm:pt modelId="{FDF99FB7-D014-C941-B7B1-9C2B640D48C6}" type="parTrans" cxnId="{7566EE62-3AAA-9D4E-B045-7E40D69C2A47}">
      <dgm:prSet/>
      <dgm:spPr/>
      <dgm:t>
        <a:bodyPr/>
        <a:lstStyle/>
        <a:p>
          <a:endParaRPr lang="en-US"/>
        </a:p>
      </dgm:t>
    </dgm:pt>
    <dgm:pt modelId="{4C3A5CB8-A5F6-4649-87C9-6DFA0E098ABC}" type="sibTrans" cxnId="{7566EE62-3AAA-9D4E-B045-7E40D69C2A47}">
      <dgm:prSet/>
      <dgm:spPr/>
      <dgm:t>
        <a:bodyPr/>
        <a:lstStyle/>
        <a:p>
          <a:endParaRPr lang="en-US"/>
        </a:p>
      </dgm:t>
    </dgm:pt>
    <dgm:pt modelId="{809BACE9-0F00-4D1E-9116-23575D09DA71}">
      <dgm:prSet/>
      <dgm:spPr/>
      <dgm:t>
        <a:bodyPr/>
        <a:lstStyle/>
        <a:p>
          <a:r>
            <a:rPr lang="en-US" dirty="0"/>
            <a:t>Activate switches and levers</a:t>
          </a:r>
        </a:p>
      </dgm:t>
    </dgm:pt>
    <dgm:pt modelId="{6C52DEB5-B18E-456B-8F08-EFB6FB2EF596}" type="parTrans" cxnId="{3EBEB0F7-CBF8-4835-A3C6-D44D0FDF8273}">
      <dgm:prSet/>
      <dgm:spPr/>
      <dgm:t>
        <a:bodyPr/>
        <a:lstStyle/>
        <a:p>
          <a:endParaRPr lang="en-US"/>
        </a:p>
      </dgm:t>
    </dgm:pt>
    <dgm:pt modelId="{35C2E768-C010-47C3-881A-62B334B76C57}" type="sibTrans" cxnId="{3EBEB0F7-CBF8-4835-A3C6-D44D0FDF8273}">
      <dgm:prSet/>
      <dgm:spPr/>
      <dgm:t>
        <a:bodyPr/>
        <a:lstStyle/>
        <a:p>
          <a:endParaRPr lang="en-US"/>
        </a:p>
      </dgm:t>
    </dgm:pt>
    <dgm:pt modelId="{89B220C6-4598-4E2A-A621-D972C951AFDE}">
      <dgm:prSet/>
      <dgm:spPr/>
      <dgm:t>
        <a:bodyPr/>
        <a:lstStyle/>
        <a:p>
          <a:r>
            <a:rPr lang="en-US" dirty="0"/>
            <a:t>Make impossible jumps look possible using power ups</a:t>
          </a:r>
        </a:p>
      </dgm:t>
    </dgm:pt>
    <dgm:pt modelId="{C9529C8A-81AE-4D6E-BEF7-0973E390532A}" type="parTrans" cxnId="{0EA025FD-8906-4B48-A1F4-147AF04D3CC0}">
      <dgm:prSet/>
      <dgm:spPr/>
      <dgm:t>
        <a:bodyPr/>
        <a:lstStyle/>
        <a:p>
          <a:endParaRPr lang="en-US"/>
        </a:p>
      </dgm:t>
    </dgm:pt>
    <dgm:pt modelId="{D63A0A83-69D2-44BD-861D-230D1787608E}" type="sibTrans" cxnId="{0EA025FD-8906-4B48-A1F4-147AF04D3CC0}">
      <dgm:prSet/>
      <dgm:spPr/>
      <dgm:t>
        <a:bodyPr/>
        <a:lstStyle/>
        <a:p>
          <a:endParaRPr lang="en-US"/>
        </a:p>
      </dgm:t>
    </dgm:pt>
    <dgm:pt modelId="{86FC6F8C-F11A-4BB9-88D3-229086139B10}" type="pres">
      <dgm:prSet presAssocID="{3CEA682E-BF15-4E90-8EB2-52953E40C41F}" presName="linear" presStyleCnt="0">
        <dgm:presLayoutVars>
          <dgm:dir/>
          <dgm:animLvl val="lvl"/>
          <dgm:resizeHandles val="exact"/>
        </dgm:presLayoutVars>
      </dgm:prSet>
      <dgm:spPr/>
    </dgm:pt>
    <dgm:pt modelId="{28D1C221-224C-471A-9E19-3820A3FE76BC}" type="pres">
      <dgm:prSet presAssocID="{15CCD5C5-3835-422A-8884-A389CAA74EB0}" presName="parentLin" presStyleCnt="0"/>
      <dgm:spPr/>
    </dgm:pt>
    <dgm:pt modelId="{3B3C23C4-9546-4FF2-86ED-BF1937725FF7}" type="pres">
      <dgm:prSet presAssocID="{15CCD5C5-3835-422A-8884-A389CAA74EB0}" presName="parentLeftMargin" presStyleLbl="node1" presStyleIdx="0" presStyleCnt="3"/>
      <dgm:spPr/>
    </dgm:pt>
    <dgm:pt modelId="{5F4F757F-5086-4021-8412-C857FAB60919}" type="pres">
      <dgm:prSet presAssocID="{15CCD5C5-3835-422A-8884-A389CAA74EB0}" presName="parentText" presStyleLbl="node1" presStyleIdx="0" presStyleCnt="3">
        <dgm:presLayoutVars>
          <dgm:chMax val="0"/>
          <dgm:bulletEnabled val="1"/>
        </dgm:presLayoutVars>
      </dgm:prSet>
      <dgm:spPr/>
    </dgm:pt>
    <dgm:pt modelId="{B1AC256E-5543-4F59-9253-1219A9E1C05D}" type="pres">
      <dgm:prSet presAssocID="{15CCD5C5-3835-422A-8884-A389CAA74EB0}" presName="negativeSpace" presStyleCnt="0"/>
      <dgm:spPr/>
    </dgm:pt>
    <dgm:pt modelId="{813D78A4-B201-4E45-9A1B-D6B2E36EC291}" type="pres">
      <dgm:prSet presAssocID="{15CCD5C5-3835-422A-8884-A389CAA74EB0}" presName="childText" presStyleLbl="conFgAcc1" presStyleIdx="0" presStyleCnt="3">
        <dgm:presLayoutVars>
          <dgm:bulletEnabled val="1"/>
        </dgm:presLayoutVars>
      </dgm:prSet>
      <dgm:spPr/>
    </dgm:pt>
    <dgm:pt modelId="{E8F06D9B-479F-48D7-9EFB-8014EF3AE0E1}" type="pres">
      <dgm:prSet presAssocID="{1BD826D9-8BB0-4373-9A9D-2F37FE79712C}" presName="spaceBetweenRectangles" presStyleCnt="0"/>
      <dgm:spPr/>
    </dgm:pt>
    <dgm:pt modelId="{07ED6C22-5F4B-4229-9971-420B720DC2D8}" type="pres">
      <dgm:prSet presAssocID="{CA1096D3-17B1-4312-8001-F86AEA8723C6}" presName="parentLin" presStyleCnt="0"/>
      <dgm:spPr/>
    </dgm:pt>
    <dgm:pt modelId="{F934386A-C9C2-4A3F-B615-7396E46A7A7A}" type="pres">
      <dgm:prSet presAssocID="{CA1096D3-17B1-4312-8001-F86AEA8723C6}" presName="parentLeftMargin" presStyleLbl="node1" presStyleIdx="0" presStyleCnt="3"/>
      <dgm:spPr/>
    </dgm:pt>
    <dgm:pt modelId="{EE1B756E-D3AF-455D-8B7B-085ECE32EFBA}" type="pres">
      <dgm:prSet presAssocID="{CA1096D3-17B1-4312-8001-F86AEA8723C6}" presName="parentText" presStyleLbl="node1" presStyleIdx="1" presStyleCnt="3">
        <dgm:presLayoutVars>
          <dgm:chMax val="0"/>
          <dgm:bulletEnabled val="1"/>
        </dgm:presLayoutVars>
      </dgm:prSet>
      <dgm:spPr/>
    </dgm:pt>
    <dgm:pt modelId="{939C63AE-43FA-44F7-805A-898AD74A1F45}" type="pres">
      <dgm:prSet presAssocID="{CA1096D3-17B1-4312-8001-F86AEA8723C6}" presName="negativeSpace" presStyleCnt="0"/>
      <dgm:spPr/>
    </dgm:pt>
    <dgm:pt modelId="{38E814F5-3DC8-4BB4-9C0B-E1CF651E9BEE}" type="pres">
      <dgm:prSet presAssocID="{CA1096D3-17B1-4312-8001-F86AEA8723C6}" presName="childText" presStyleLbl="conFgAcc1" presStyleIdx="1" presStyleCnt="3">
        <dgm:presLayoutVars>
          <dgm:bulletEnabled val="1"/>
        </dgm:presLayoutVars>
      </dgm:prSet>
      <dgm:spPr/>
    </dgm:pt>
    <dgm:pt modelId="{59A44B63-D00C-4FC8-A62E-191DF44CBD2F}" type="pres">
      <dgm:prSet presAssocID="{222C5518-70AE-4774-87FB-752B388340C3}" presName="spaceBetweenRectangles" presStyleCnt="0"/>
      <dgm:spPr/>
    </dgm:pt>
    <dgm:pt modelId="{78D37183-EBDB-4362-9114-18E210010CA1}" type="pres">
      <dgm:prSet presAssocID="{A708AEF0-709D-412E-BAC3-C75851BCC2A6}" presName="parentLin" presStyleCnt="0"/>
      <dgm:spPr/>
    </dgm:pt>
    <dgm:pt modelId="{26D60D0E-FE95-4D2A-ADBA-6F7C73F786A5}" type="pres">
      <dgm:prSet presAssocID="{A708AEF0-709D-412E-BAC3-C75851BCC2A6}" presName="parentLeftMargin" presStyleLbl="node1" presStyleIdx="1" presStyleCnt="3"/>
      <dgm:spPr/>
    </dgm:pt>
    <dgm:pt modelId="{DF27622D-5B86-418A-895C-1CFA2D915A27}" type="pres">
      <dgm:prSet presAssocID="{A708AEF0-709D-412E-BAC3-C75851BCC2A6}" presName="parentText" presStyleLbl="node1" presStyleIdx="2" presStyleCnt="3">
        <dgm:presLayoutVars>
          <dgm:chMax val="0"/>
          <dgm:bulletEnabled val="1"/>
        </dgm:presLayoutVars>
      </dgm:prSet>
      <dgm:spPr/>
    </dgm:pt>
    <dgm:pt modelId="{7C20847F-E7E5-4CC1-9CA1-2A8ECE0C3DB2}" type="pres">
      <dgm:prSet presAssocID="{A708AEF0-709D-412E-BAC3-C75851BCC2A6}" presName="negativeSpace" presStyleCnt="0"/>
      <dgm:spPr/>
    </dgm:pt>
    <dgm:pt modelId="{9C1C691E-5C15-43F7-BAF1-70A44BAA100B}" type="pres">
      <dgm:prSet presAssocID="{A708AEF0-709D-412E-BAC3-C75851BCC2A6}" presName="childText" presStyleLbl="conFgAcc1" presStyleIdx="2" presStyleCnt="3">
        <dgm:presLayoutVars>
          <dgm:bulletEnabled val="1"/>
        </dgm:presLayoutVars>
      </dgm:prSet>
      <dgm:spPr/>
    </dgm:pt>
  </dgm:ptLst>
  <dgm:cxnLst>
    <dgm:cxn modelId="{6A3F9B29-22BD-4043-8AD9-4B5B6AB85D63}" type="presOf" srcId="{A708AEF0-709D-412E-BAC3-C75851BCC2A6}" destId="{26D60D0E-FE95-4D2A-ADBA-6F7C73F786A5}" srcOrd="0" destOrd="0" presId="urn:microsoft.com/office/officeart/2005/8/layout/list1"/>
    <dgm:cxn modelId="{58097239-320E-42EB-ADBE-82B8D9A90D6D}" type="presOf" srcId="{89B220C6-4598-4E2A-A621-D972C951AFDE}" destId="{9C1C691E-5C15-43F7-BAF1-70A44BAA100B}" srcOrd="0" destOrd="1" presId="urn:microsoft.com/office/officeart/2005/8/layout/list1"/>
    <dgm:cxn modelId="{FFEFA35D-A99D-4CD2-8984-63F1C42B5EFD}" srcId="{15CCD5C5-3835-422A-8884-A389CAA74EB0}" destId="{2A27B159-58F2-4057-86BA-597E33B269AA}" srcOrd="0" destOrd="0" parTransId="{40F91BE6-F895-47B0-8FB7-2C76B8A5604C}" sibTransId="{B870A6CE-A1B3-4962-9976-12DCCD3BCEBE}"/>
    <dgm:cxn modelId="{EB00A060-5E40-4D62-B140-DAAF3D36744E}" srcId="{3CEA682E-BF15-4E90-8EB2-52953E40C41F}" destId="{CA1096D3-17B1-4312-8001-F86AEA8723C6}" srcOrd="1" destOrd="0" parTransId="{5230648C-992B-4002-A5F1-0481B9035A72}" sibTransId="{222C5518-70AE-4774-87FB-752B388340C3}"/>
    <dgm:cxn modelId="{7566EE62-3AAA-9D4E-B045-7E40D69C2A47}" srcId="{CA1096D3-17B1-4312-8001-F86AEA8723C6}" destId="{DFA6BBD2-A475-B943-BE0C-EA5742D82C3C}" srcOrd="1" destOrd="0" parTransId="{FDF99FB7-D014-C941-B7B1-9C2B640D48C6}" sibTransId="{4C3A5CB8-A5F6-4649-87C9-6DFA0E098ABC}"/>
    <dgm:cxn modelId="{E671E847-02FB-44C3-B6E2-85FD7A6D7FF8}" type="presOf" srcId="{2A27B159-58F2-4057-86BA-597E33B269AA}" destId="{813D78A4-B201-4E45-9A1B-D6B2E36EC291}" srcOrd="0" destOrd="0" presId="urn:microsoft.com/office/officeart/2005/8/layout/list1"/>
    <dgm:cxn modelId="{8F2E096C-032F-BC4F-AE6C-B20E28AF0110}" srcId="{CA1096D3-17B1-4312-8001-F86AEA8723C6}" destId="{29BC638A-C0B0-5C41-B2AC-A7EA8475584A}" srcOrd="0" destOrd="0" parTransId="{5C0F6C63-B5AE-844D-A9F5-2657ADE9E8C9}" sibTransId="{CD501C9E-4F8A-2744-A8BB-ACE0B0CF1FE0}"/>
    <dgm:cxn modelId="{6B2EC650-8B66-4A3A-A184-68F29F58874B}" srcId="{A708AEF0-709D-412E-BAC3-C75851BCC2A6}" destId="{BC4195F7-62B7-45EE-BF70-24FD4BBCD2AB}" srcOrd="0" destOrd="0" parTransId="{29239868-9E93-4F1E-B588-626522423CAC}" sibTransId="{79C9DC30-BA38-4C3E-A92C-B49B17D4C14B}"/>
    <dgm:cxn modelId="{8EB2C751-C4A2-4D25-976D-96A0F4C22395}" srcId="{3CEA682E-BF15-4E90-8EB2-52953E40C41F}" destId="{15CCD5C5-3835-422A-8884-A389CAA74EB0}" srcOrd="0" destOrd="0" parTransId="{7C647D46-55D1-4549-AD9F-97E19AB22028}" sibTransId="{1BD826D9-8BB0-4373-9A9D-2F37FE79712C}"/>
    <dgm:cxn modelId="{A31E2572-3F90-427A-9074-C9F65466DB5E}" type="presOf" srcId="{BC4195F7-62B7-45EE-BF70-24FD4BBCD2AB}" destId="{9C1C691E-5C15-43F7-BAF1-70A44BAA100B}" srcOrd="0" destOrd="0" presId="urn:microsoft.com/office/officeart/2005/8/layout/list1"/>
    <dgm:cxn modelId="{E249BF75-53D0-463F-9B13-71AA287F4F7C}" type="presOf" srcId="{A708AEF0-709D-412E-BAC3-C75851BCC2A6}" destId="{DF27622D-5B86-418A-895C-1CFA2D915A27}" srcOrd="1" destOrd="0" presId="urn:microsoft.com/office/officeart/2005/8/layout/list1"/>
    <dgm:cxn modelId="{55F0D47B-CE8A-411A-B263-787BF20C2E47}" type="presOf" srcId="{3CEA682E-BF15-4E90-8EB2-52953E40C41F}" destId="{86FC6F8C-F11A-4BB9-88D3-229086139B10}" srcOrd="0" destOrd="0" presId="urn:microsoft.com/office/officeart/2005/8/layout/list1"/>
    <dgm:cxn modelId="{0822197C-68C5-43FF-9862-570363342620}" type="presOf" srcId="{6ADEE78F-B396-C541-87AF-D5FD46467C45}" destId="{813D78A4-B201-4E45-9A1B-D6B2E36EC291}" srcOrd="0" destOrd="1" presId="urn:microsoft.com/office/officeart/2005/8/layout/list1"/>
    <dgm:cxn modelId="{D4FBB47F-A2FB-478F-9077-799E5F9155AF}" srcId="{3CEA682E-BF15-4E90-8EB2-52953E40C41F}" destId="{A708AEF0-709D-412E-BAC3-C75851BCC2A6}" srcOrd="2" destOrd="0" parTransId="{16063541-D064-4505-A173-276576828C4E}" sibTransId="{FBEEBEF5-F2E5-4BD9-9AF7-49866ED749F2}"/>
    <dgm:cxn modelId="{32619D9B-A6D8-4A4E-AFA9-FBF7B4C8D911}" type="presOf" srcId="{CA1096D3-17B1-4312-8001-F86AEA8723C6}" destId="{F934386A-C9C2-4A3F-B615-7396E46A7A7A}" srcOrd="0" destOrd="0" presId="urn:microsoft.com/office/officeart/2005/8/layout/list1"/>
    <dgm:cxn modelId="{EF60C4A2-3F04-4A43-BA1C-3AEFCE215DA4}" type="presOf" srcId="{15CCD5C5-3835-422A-8884-A389CAA74EB0}" destId="{3B3C23C4-9546-4FF2-86ED-BF1937725FF7}" srcOrd="0" destOrd="0" presId="urn:microsoft.com/office/officeart/2005/8/layout/list1"/>
    <dgm:cxn modelId="{CB64E0AD-6072-134C-8580-2039988C54C3}" srcId="{15CCD5C5-3835-422A-8884-A389CAA74EB0}" destId="{6ADEE78F-B396-C541-87AF-D5FD46467C45}" srcOrd="1" destOrd="0" parTransId="{47FAC8A9-1AF7-F144-A225-01B90578A6A1}" sibTransId="{DF8F89E1-4C61-304A-888B-29A83D23EFE7}"/>
    <dgm:cxn modelId="{8ECD56C3-FAF4-48B7-9535-4C7E8B4B1508}" type="presOf" srcId="{CA1096D3-17B1-4312-8001-F86AEA8723C6}" destId="{EE1B756E-D3AF-455D-8B7B-085ECE32EFBA}" srcOrd="1" destOrd="0" presId="urn:microsoft.com/office/officeart/2005/8/layout/list1"/>
    <dgm:cxn modelId="{6DB85CCE-5660-438D-A584-32402C834055}" type="presOf" srcId="{29BC638A-C0B0-5C41-B2AC-A7EA8475584A}" destId="{38E814F5-3DC8-4BB4-9C0B-E1CF651E9BEE}" srcOrd="0" destOrd="0" presId="urn:microsoft.com/office/officeart/2005/8/layout/list1"/>
    <dgm:cxn modelId="{58BEC8D0-4D55-4B38-B3B6-9BDB2E26E0A3}" type="presOf" srcId="{DFA6BBD2-A475-B943-BE0C-EA5742D82C3C}" destId="{38E814F5-3DC8-4BB4-9C0B-E1CF651E9BEE}" srcOrd="0" destOrd="1" presId="urn:microsoft.com/office/officeart/2005/8/layout/list1"/>
    <dgm:cxn modelId="{130351F6-B929-4568-BAC8-D283D2F86E86}" type="presOf" srcId="{809BACE9-0F00-4D1E-9116-23575D09DA71}" destId="{38E814F5-3DC8-4BB4-9C0B-E1CF651E9BEE}" srcOrd="0" destOrd="2" presId="urn:microsoft.com/office/officeart/2005/8/layout/list1"/>
    <dgm:cxn modelId="{3EBEB0F7-CBF8-4835-A3C6-D44D0FDF8273}" srcId="{CA1096D3-17B1-4312-8001-F86AEA8723C6}" destId="{809BACE9-0F00-4D1E-9116-23575D09DA71}" srcOrd="2" destOrd="0" parTransId="{6C52DEB5-B18E-456B-8F08-EFB6FB2EF596}" sibTransId="{35C2E768-C010-47C3-881A-62B334B76C57}"/>
    <dgm:cxn modelId="{F934E1FA-17BC-4346-B010-F6CB97FDEC72}" type="presOf" srcId="{15CCD5C5-3835-422A-8884-A389CAA74EB0}" destId="{5F4F757F-5086-4021-8412-C857FAB60919}" srcOrd="1" destOrd="0" presId="urn:microsoft.com/office/officeart/2005/8/layout/list1"/>
    <dgm:cxn modelId="{0EA025FD-8906-4B48-A1F4-147AF04D3CC0}" srcId="{A708AEF0-709D-412E-BAC3-C75851BCC2A6}" destId="{89B220C6-4598-4E2A-A621-D972C951AFDE}" srcOrd="1" destOrd="0" parTransId="{C9529C8A-81AE-4D6E-BEF7-0973E390532A}" sibTransId="{D63A0A83-69D2-44BD-861D-230D1787608E}"/>
    <dgm:cxn modelId="{209EAE71-7C3C-44F8-8804-F13C7489F6F2}" type="presParOf" srcId="{86FC6F8C-F11A-4BB9-88D3-229086139B10}" destId="{28D1C221-224C-471A-9E19-3820A3FE76BC}" srcOrd="0" destOrd="0" presId="urn:microsoft.com/office/officeart/2005/8/layout/list1"/>
    <dgm:cxn modelId="{4FABD97F-45AB-4135-84A5-624373E8BA68}" type="presParOf" srcId="{28D1C221-224C-471A-9E19-3820A3FE76BC}" destId="{3B3C23C4-9546-4FF2-86ED-BF1937725FF7}" srcOrd="0" destOrd="0" presId="urn:microsoft.com/office/officeart/2005/8/layout/list1"/>
    <dgm:cxn modelId="{C0EE8F46-F1F6-4879-94BB-A10FBC815222}" type="presParOf" srcId="{28D1C221-224C-471A-9E19-3820A3FE76BC}" destId="{5F4F757F-5086-4021-8412-C857FAB60919}" srcOrd="1" destOrd="0" presId="urn:microsoft.com/office/officeart/2005/8/layout/list1"/>
    <dgm:cxn modelId="{9FC2FCC9-E07E-4E21-AA34-228C824A9DF7}" type="presParOf" srcId="{86FC6F8C-F11A-4BB9-88D3-229086139B10}" destId="{B1AC256E-5543-4F59-9253-1219A9E1C05D}" srcOrd="1" destOrd="0" presId="urn:microsoft.com/office/officeart/2005/8/layout/list1"/>
    <dgm:cxn modelId="{4EFF4458-7215-40D7-BEB6-432FA7B2AC02}" type="presParOf" srcId="{86FC6F8C-F11A-4BB9-88D3-229086139B10}" destId="{813D78A4-B201-4E45-9A1B-D6B2E36EC291}" srcOrd="2" destOrd="0" presId="urn:microsoft.com/office/officeart/2005/8/layout/list1"/>
    <dgm:cxn modelId="{E535562E-2A75-4AD5-B3B0-8867518724B1}" type="presParOf" srcId="{86FC6F8C-F11A-4BB9-88D3-229086139B10}" destId="{E8F06D9B-479F-48D7-9EFB-8014EF3AE0E1}" srcOrd="3" destOrd="0" presId="urn:microsoft.com/office/officeart/2005/8/layout/list1"/>
    <dgm:cxn modelId="{B3C0DCB4-2B1A-4D99-ACB1-864BA3BF0C32}" type="presParOf" srcId="{86FC6F8C-F11A-4BB9-88D3-229086139B10}" destId="{07ED6C22-5F4B-4229-9971-420B720DC2D8}" srcOrd="4" destOrd="0" presId="urn:microsoft.com/office/officeart/2005/8/layout/list1"/>
    <dgm:cxn modelId="{ABEBAA5A-DF3B-4ABD-87F2-A363A089450E}" type="presParOf" srcId="{07ED6C22-5F4B-4229-9971-420B720DC2D8}" destId="{F934386A-C9C2-4A3F-B615-7396E46A7A7A}" srcOrd="0" destOrd="0" presId="urn:microsoft.com/office/officeart/2005/8/layout/list1"/>
    <dgm:cxn modelId="{58E36203-F6EC-499F-9023-6AEBFACAA47C}" type="presParOf" srcId="{07ED6C22-5F4B-4229-9971-420B720DC2D8}" destId="{EE1B756E-D3AF-455D-8B7B-085ECE32EFBA}" srcOrd="1" destOrd="0" presId="urn:microsoft.com/office/officeart/2005/8/layout/list1"/>
    <dgm:cxn modelId="{8A4FFC72-1371-4B60-A3AD-1001F4D17151}" type="presParOf" srcId="{86FC6F8C-F11A-4BB9-88D3-229086139B10}" destId="{939C63AE-43FA-44F7-805A-898AD74A1F45}" srcOrd="5" destOrd="0" presId="urn:microsoft.com/office/officeart/2005/8/layout/list1"/>
    <dgm:cxn modelId="{55FCFC02-B3BE-42E4-85B0-78C5C95CB104}" type="presParOf" srcId="{86FC6F8C-F11A-4BB9-88D3-229086139B10}" destId="{38E814F5-3DC8-4BB4-9C0B-E1CF651E9BEE}" srcOrd="6" destOrd="0" presId="urn:microsoft.com/office/officeart/2005/8/layout/list1"/>
    <dgm:cxn modelId="{0FBA7222-0BC9-440F-9087-D015DAA62F28}" type="presParOf" srcId="{86FC6F8C-F11A-4BB9-88D3-229086139B10}" destId="{59A44B63-D00C-4FC8-A62E-191DF44CBD2F}" srcOrd="7" destOrd="0" presId="urn:microsoft.com/office/officeart/2005/8/layout/list1"/>
    <dgm:cxn modelId="{D04F04FD-88B4-438D-B542-FAEFD67F7FE2}" type="presParOf" srcId="{86FC6F8C-F11A-4BB9-88D3-229086139B10}" destId="{78D37183-EBDB-4362-9114-18E210010CA1}" srcOrd="8" destOrd="0" presId="urn:microsoft.com/office/officeart/2005/8/layout/list1"/>
    <dgm:cxn modelId="{599AC3AC-5638-4900-93AD-5292404B8A48}" type="presParOf" srcId="{78D37183-EBDB-4362-9114-18E210010CA1}" destId="{26D60D0E-FE95-4D2A-ADBA-6F7C73F786A5}" srcOrd="0" destOrd="0" presId="urn:microsoft.com/office/officeart/2005/8/layout/list1"/>
    <dgm:cxn modelId="{1E8F8535-6527-4CEA-BC16-DE1EA57FE3A5}" type="presParOf" srcId="{78D37183-EBDB-4362-9114-18E210010CA1}" destId="{DF27622D-5B86-418A-895C-1CFA2D915A27}" srcOrd="1" destOrd="0" presId="urn:microsoft.com/office/officeart/2005/8/layout/list1"/>
    <dgm:cxn modelId="{6E4C87FF-03F9-4D08-A9AE-4A594C8A147E}" type="presParOf" srcId="{86FC6F8C-F11A-4BB9-88D3-229086139B10}" destId="{7C20847F-E7E5-4CC1-9CA1-2A8ECE0C3DB2}" srcOrd="9" destOrd="0" presId="urn:microsoft.com/office/officeart/2005/8/layout/list1"/>
    <dgm:cxn modelId="{F5670666-9910-4BD8-8BE2-22026AC3FC38}" type="presParOf" srcId="{86FC6F8C-F11A-4BB9-88D3-229086139B10}" destId="{9C1C691E-5C15-43F7-BAF1-70A44BAA100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C792C-F0EB-4855-95F4-42ACF46E9587}">
      <dsp:nvSpPr>
        <dsp:cNvPr id="0" name=""/>
        <dsp:cNvSpPr/>
      </dsp:nvSpPr>
      <dsp:spPr>
        <a:xfrm>
          <a:off x="82613" y="172704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BCDE6-74C4-4C3C-B47E-82C4D080980A}">
      <dsp:nvSpPr>
        <dsp:cNvPr id="0" name=""/>
        <dsp:cNvSpPr/>
      </dsp:nvSpPr>
      <dsp:spPr>
        <a:xfrm>
          <a:off x="271034" y="1915467"/>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F8C1C-D112-4F8C-9BFA-FB2B9924694E}">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Left/Right movement</a:t>
          </a:r>
        </a:p>
      </dsp:txBody>
      <dsp:txXfrm>
        <a:off x="1172126" y="1727046"/>
        <a:ext cx="2114937" cy="897246"/>
      </dsp:txXfrm>
    </dsp:sp>
    <dsp:sp modelId="{B13AB69D-BE38-4C27-8D77-8CEB0457B228}">
      <dsp:nvSpPr>
        <dsp:cNvPr id="0" name=""/>
        <dsp:cNvSpPr/>
      </dsp:nvSpPr>
      <dsp:spPr>
        <a:xfrm>
          <a:off x="3655575" y="172704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4FC42-1BC9-489A-8BD8-FABCF364E87D}">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A26596-FD3D-42BC-AF6C-7891A99B885A}">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Jumping</a:t>
          </a:r>
        </a:p>
      </dsp:txBody>
      <dsp:txXfrm>
        <a:off x="4745088" y="1727046"/>
        <a:ext cx="2114937" cy="897246"/>
      </dsp:txXfrm>
    </dsp:sp>
    <dsp:sp modelId="{0977F57B-E9BD-47FB-B8AB-1AC2A8E5BD8C}">
      <dsp:nvSpPr>
        <dsp:cNvPr id="0" name=""/>
        <dsp:cNvSpPr/>
      </dsp:nvSpPr>
      <dsp:spPr>
        <a:xfrm>
          <a:off x="7228536" y="172704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49236-BA25-4A88-A928-1027F53B129B}">
      <dsp:nvSpPr>
        <dsp:cNvPr id="0" name=""/>
        <dsp:cNvSpPr/>
      </dsp:nvSpPr>
      <dsp:spPr>
        <a:xfrm>
          <a:off x="7416958" y="1928316"/>
          <a:ext cx="520402" cy="520402"/>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60B3F-266E-4F14-8294-25DAE62DE7DF}">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Collecting</a:t>
          </a:r>
        </a:p>
      </dsp:txBody>
      <dsp:txXfrm>
        <a:off x="8318049" y="1727046"/>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C792C-F0EB-4855-95F4-42ACF46E9587}">
      <dsp:nvSpPr>
        <dsp:cNvPr id="0" name=""/>
        <dsp:cNvSpPr/>
      </dsp:nvSpPr>
      <dsp:spPr>
        <a:xfrm>
          <a:off x="312504" y="1709742"/>
          <a:ext cx="870301" cy="9318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BCDE6-74C4-4C3C-B47E-82C4D080980A}">
      <dsp:nvSpPr>
        <dsp:cNvPr id="0" name=""/>
        <dsp:cNvSpPr/>
      </dsp:nvSpPr>
      <dsp:spPr>
        <a:xfrm>
          <a:off x="388192" y="1971088"/>
          <a:ext cx="442248" cy="44224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F8C1C-D112-4F8C-9BFA-FB2B9924694E}">
      <dsp:nvSpPr>
        <dsp:cNvPr id="0" name=""/>
        <dsp:cNvSpPr/>
      </dsp:nvSpPr>
      <dsp:spPr>
        <a:xfrm>
          <a:off x="1233859" y="1925651"/>
          <a:ext cx="1178654" cy="500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Wall Jumping</a:t>
          </a:r>
        </a:p>
      </dsp:txBody>
      <dsp:txXfrm>
        <a:off x="1233859" y="1925651"/>
        <a:ext cx="1178654" cy="500035"/>
      </dsp:txXfrm>
    </dsp:sp>
    <dsp:sp modelId="{302B71E5-6E96-45FB-B202-C6C84038EFE3}">
      <dsp:nvSpPr>
        <dsp:cNvPr id="0" name=""/>
        <dsp:cNvSpPr/>
      </dsp:nvSpPr>
      <dsp:spPr>
        <a:xfrm>
          <a:off x="3403853" y="1705216"/>
          <a:ext cx="940905" cy="94090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5990D-A1DF-49ED-856E-813F52CBFCA9}">
      <dsp:nvSpPr>
        <dsp:cNvPr id="0" name=""/>
        <dsp:cNvSpPr/>
      </dsp:nvSpPr>
      <dsp:spPr>
        <a:xfrm>
          <a:off x="3541602" y="1842965"/>
          <a:ext cx="665407" cy="6654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953040-6A9B-4E69-A3A2-563531D68D95}">
      <dsp:nvSpPr>
        <dsp:cNvPr id="0" name=""/>
        <dsp:cNvSpPr/>
      </dsp:nvSpPr>
      <dsp:spPr>
        <a:xfrm>
          <a:off x="451519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Activation</a:t>
          </a:r>
        </a:p>
      </dsp:txBody>
      <dsp:txXfrm>
        <a:off x="4515196" y="1727046"/>
        <a:ext cx="2114937" cy="897246"/>
      </dsp:txXfrm>
    </dsp:sp>
    <dsp:sp modelId="{07F25E4F-C1C5-4B71-A8B0-B1F38797D190}">
      <dsp:nvSpPr>
        <dsp:cNvPr id="0" name=""/>
        <dsp:cNvSpPr/>
      </dsp:nvSpPr>
      <dsp:spPr>
        <a:xfrm>
          <a:off x="6998645" y="172704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87F9C1-3D9C-4F1E-805E-CA2F54BC1D3C}">
      <dsp:nvSpPr>
        <dsp:cNvPr id="0" name=""/>
        <dsp:cNvSpPr/>
      </dsp:nvSpPr>
      <dsp:spPr>
        <a:xfrm>
          <a:off x="7472158" y="1812714"/>
          <a:ext cx="384608" cy="38460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F60F9-9DD2-4A07-A586-2CED6A8082BA}">
      <dsp:nvSpPr>
        <dsp:cNvPr id="0" name=""/>
        <dsp:cNvSpPr/>
      </dsp:nvSpPr>
      <dsp:spPr>
        <a:xfrm>
          <a:off x="808815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Grappling</a:t>
          </a:r>
        </a:p>
      </dsp:txBody>
      <dsp:txXfrm>
        <a:off x="8088158" y="1727046"/>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D78A4-B201-4E45-9A1B-D6B2E36EC291}">
      <dsp:nvSpPr>
        <dsp:cNvPr id="0" name=""/>
        <dsp:cNvSpPr/>
      </dsp:nvSpPr>
      <dsp:spPr>
        <a:xfrm>
          <a:off x="0" y="346455"/>
          <a:ext cx="10905066" cy="990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354" tIns="354076" rIns="84635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Find your way out of the caves alive to beat the Dark Lord.</a:t>
          </a:r>
        </a:p>
        <a:p>
          <a:pPr marL="171450" lvl="1" indent="-171450" algn="l" defTabSz="755650">
            <a:lnSpc>
              <a:spcPct val="90000"/>
            </a:lnSpc>
            <a:spcBef>
              <a:spcPct val="0"/>
            </a:spcBef>
            <a:spcAft>
              <a:spcPct val="15000"/>
            </a:spcAft>
            <a:buChar char="•"/>
          </a:pPr>
          <a:r>
            <a:rPr lang="en-US" sz="1700" kern="1200" dirty="0"/>
            <a:t>Collect powerups to use as abilities</a:t>
          </a:r>
        </a:p>
      </dsp:txBody>
      <dsp:txXfrm>
        <a:off x="0" y="346455"/>
        <a:ext cx="10905066" cy="990675"/>
      </dsp:txXfrm>
    </dsp:sp>
    <dsp:sp modelId="{5F4F757F-5086-4021-8412-C857FAB60919}">
      <dsp:nvSpPr>
        <dsp:cNvPr id="0" name=""/>
        <dsp:cNvSpPr/>
      </dsp:nvSpPr>
      <dsp:spPr>
        <a:xfrm>
          <a:off x="545253" y="95535"/>
          <a:ext cx="7633546"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755650">
            <a:lnSpc>
              <a:spcPct val="90000"/>
            </a:lnSpc>
            <a:spcBef>
              <a:spcPct val="0"/>
            </a:spcBef>
            <a:spcAft>
              <a:spcPct val="35000"/>
            </a:spcAft>
            <a:buNone/>
          </a:pPr>
          <a:r>
            <a:rPr lang="en-US" sz="1700" kern="1200"/>
            <a:t>Main</a:t>
          </a:r>
        </a:p>
      </dsp:txBody>
      <dsp:txXfrm>
        <a:off x="569751" y="120033"/>
        <a:ext cx="7584550" cy="452844"/>
      </dsp:txXfrm>
    </dsp:sp>
    <dsp:sp modelId="{38E814F5-3DC8-4BB4-9C0B-E1CF651E9BEE}">
      <dsp:nvSpPr>
        <dsp:cNvPr id="0" name=""/>
        <dsp:cNvSpPr/>
      </dsp:nvSpPr>
      <dsp:spPr>
        <a:xfrm>
          <a:off x="0" y="1679851"/>
          <a:ext cx="10905066" cy="128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354" tIns="354076" rIns="84635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Collect soul large and small to spend on power ups</a:t>
          </a:r>
        </a:p>
        <a:p>
          <a:pPr marL="171450" lvl="1" indent="-171450" algn="l" defTabSz="755650">
            <a:lnSpc>
              <a:spcPct val="90000"/>
            </a:lnSpc>
            <a:spcBef>
              <a:spcPct val="0"/>
            </a:spcBef>
            <a:spcAft>
              <a:spcPct val="15000"/>
            </a:spcAft>
            <a:buChar char="•"/>
          </a:pPr>
          <a:r>
            <a:rPr lang="en-US" sz="1700" kern="1200" dirty="0"/>
            <a:t>Release other demons</a:t>
          </a:r>
        </a:p>
        <a:p>
          <a:pPr marL="171450" lvl="1" indent="-171450" algn="l" defTabSz="755650">
            <a:lnSpc>
              <a:spcPct val="90000"/>
            </a:lnSpc>
            <a:spcBef>
              <a:spcPct val="0"/>
            </a:spcBef>
            <a:spcAft>
              <a:spcPct val="15000"/>
            </a:spcAft>
            <a:buChar char="•"/>
          </a:pPr>
          <a:r>
            <a:rPr lang="en-US" sz="1700" kern="1200" dirty="0"/>
            <a:t>Activate switches and levers</a:t>
          </a:r>
        </a:p>
      </dsp:txBody>
      <dsp:txXfrm>
        <a:off x="0" y="1679851"/>
        <a:ext cx="10905066" cy="1285200"/>
      </dsp:txXfrm>
    </dsp:sp>
    <dsp:sp modelId="{EE1B756E-D3AF-455D-8B7B-085ECE32EFBA}">
      <dsp:nvSpPr>
        <dsp:cNvPr id="0" name=""/>
        <dsp:cNvSpPr/>
      </dsp:nvSpPr>
      <dsp:spPr>
        <a:xfrm>
          <a:off x="545253" y="1428931"/>
          <a:ext cx="7633546" cy="5018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755650">
            <a:lnSpc>
              <a:spcPct val="90000"/>
            </a:lnSpc>
            <a:spcBef>
              <a:spcPct val="0"/>
            </a:spcBef>
            <a:spcAft>
              <a:spcPct val="35000"/>
            </a:spcAft>
            <a:buNone/>
          </a:pPr>
          <a:r>
            <a:rPr lang="en-US" sz="1700" kern="1200"/>
            <a:t>Sub</a:t>
          </a:r>
        </a:p>
      </dsp:txBody>
      <dsp:txXfrm>
        <a:off x="569751" y="1453429"/>
        <a:ext cx="7584550" cy="452844"/>
      </dsp:txXfrm>
    </dsp:sp>
    <dsp:sp modelId="{9C1C691E-5C15-43F7-BAF1-70A44BAA100B}">
      <dsp:nvSpPr>
        <dsp:cNvPr id="0" name=""/>
        <dsp:cNvSpPr/>
      </dsp:nvSpPr>
      <dsp:spPr>
        <a:xfrm>
          <a:off x="0" y="3307771"/>
          <a:ext cx="10905066" cy="9906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354" tIns="354076" rIns="84635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Avoid obstacles</a:t>
          </a:r>
        </a:p>
        <a:p>
          <a:pPr marL="171450" lvl="1" indent="-171450" algn="l" defTabSz="755650">
            <a:lnSpc>
              <a:spcPct val="90000"/>
            </a:lnSpc>
            <a:spcBef>
              <a:spcPct val="0"/>
            </a:spcBef>
            <a:spcAft>
              <a:spcPct val="15000"/>
            </a:spcAft>
            <a:buChar char="•"/>
          </a:pPr>
          <a:r>
            <a:rPr lang="en-US" sz="1700" kern="1200" dirty="0"/>
            <a:t>Make impossible jumps look possible using power ups</a:t>
          </a:r>
        </a:p>
      </dsp:txBody>
      <dsp:txXfrm>
        <a:off x="0" y="3307771"/>
        <a:ext cx="10905066" cy="990675"/>
      </dsp:txXfrm>
    </dsp:sp>
    <dsp:sp modelId="{DF27622D-5B86-418A-895C-1CFA2D915A27}">
      <dsp:nvSpPr>
        <dsp:cNvPr id="0" name=""/>
        <dsp:cNvSpPr/>
      </dsp:nvSpPr>
      <dsp:spPr>
        <a:xfrm>
          <a:off x="545253" y="3056851"/>
          <a:ext cx="7633546" cy="5018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755650">
            <a:lnSpc>
              <a:spcPct val="90000"/>
            </a:lnSpc>
            <a:spcBef>
              <a:spcPct val="0"/>
            </a:spcBef>
            <a:spcAft>
              <a:spcPct val="35000"/>
            </a:spcAft>
            <a:buNone/>
          </a:pPr>
          <a:r>
            <a:rPr lang="en-US" sz="1700" kern="1200"/>
            <a:t>Moment-to-moment</a:t>
          </a:r>
        </a:p>
      </dsp:txBody>
      <dsp:txXfrm>
        <a:off x="569751" y="3081349"/>
        <a:ext cx="7584550"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0A759-D244-3748-ADB4-3142D3B126CA}"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0400F-C393-514F-A6CE-C1C416FAC8DF}" type="slidenum">
              <a:rPr lang="en-US" smtClean="0"/>
              <a:t>‹#›</a:t>
            </a:fld>
            <a:endParaRPr lang="en-US"/>
          </a:p>
        </p:txBody>
      </p:sp>
    </p:spTree>
    <p:extLst>
      <p:ext uri="{BB962C8B-B14F-4D97-AF65-F5344CB8AC3E}">
        <p14:creationId xmlns:p14="http://schemas.microsoft.com/office/powerpoint/2010/main" val="151030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0400F-C393-514F-A6CE-C1C416FAC8DF}" type="slidenum">
              <a:rPr lang="en-US" smtClean="0"/>
              <a:t>1</a:t>
            </a:fld>
            <a:endParaRPr lang="en-US"/>
          </a:p>
        </p:txBody>
      </p:sp>
    </p:spTree>
    <p:extLst>
      <p:ext uri="{BB962C8B-B14F-4D97-AF65-F5344CB8AC3E}">
        <p14:creationId xmlns:p14="http://schemas.microsoft.com/office/powerpoint/2010/main" val="65189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B0C3-FCD5-49F9-BFD3-621DD0CC5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6868AE-3A22-44F9-9C4E-BF28E859C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9CFEFC-3273-42B4-8FCF-C9EE1D0065D2}"/>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5" name="Footer Placeholder 4">
            <a:extLst>
              <a:ext uri="{FF2B5EF4-FFF2-40B4-BE49-F238E27FC236}">
                <a16:creationId xmlns:a16="http://schemas.microsoft.com/office/drawing/2014/main" id="{4F85B5B8-FB22-467F-B3C0-EB75D3667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6D937-F7ED-4417-9D45-736E03734C83}"/>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418449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9C5-CDFB-42CA-B5D2-F8532B4AFD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46E102-495F-4AD8-B15C-3B5D9AA44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4FC19-BD18-49C6-ACFE-B5301F45967F}"/>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5" name="Footer Placeholder 4">
            <a:extLst>
              <a:ext uri="{FF2B5EF4-FFF2-40B4-BE49-F238E27FC236}">
                <a16:creationId xmlns:a16="http://schemas.microsoft.com/office/drawing/2014/main" id="{13F6400A-16DA-45DD-B939-8420AEC7D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EBFCF-1283-40E9-A8DB-95C3060D71B9}"/>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207037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4723BF-DC5E-41E6-953D-87298C0F95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758F0B-EFD6-485F-98B3-A67757CD4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984C8-DFEC-4D5E-8C08-29FEB4BC7144}"/>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5" name="Footer Placeholder 4">
            <a:extLst>
              <a:ext uri="{FF2B5EF4-FFF2-40B4-BE49-F238E27FC236}">
                <a16:creationId xmlns:a16="http://schemas.microsoft.com/office/drawing/2014/main" id="{1B4C5D65-14A3-460B-AB80-714396A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5D100-6829-42AE-8D18-A75DA7AEA9C5}"/>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335002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86B8-6A38-47C5-AA46-CEACC30D0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4EAAB-2B71-41C1-B094-5B6E2E6C6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83125-0AC5-4FF0-AC22-AC62E7091C55}"/>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5" name="Footer Placeholder 4">
            <a:extLst>
              <a:ext uri="{FF2B5EF4-FFF2-40B4-BE49-F238E27FC236}">
                <a16:creationId xmlns:a16="http://schemas.microsoft.com/office/drawing/2014/main" id="{FA64430F-5642-47A9-8027-225403189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12886-E12C-45A7-BFC6-5078E873791A}"/>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89913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F75-E045-4790-9544-AD8359AC2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D22F39-3587-4CF4-BC88-30B99D8C4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1EF73-261A-456D-873F-37F7E43ADADC}"/>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5" name="Footer Placeholder 4">
            <a:extLst>
              <a:ext uri="{FF2B5EF4-FFF2-40B4-BE49-F238E27FC236}">
                <a16:creationId xmlns:a16="http://schemas.microsoft.com/office/drawing/2014/main" id="{62336400-1A9A-49F9-9E38-9E39FD661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FA8A7-2C95-45A8-AD5A-D721837094A1}"/>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32784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989A-E5D4-4303-8B80-6A4D29BE4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7A8BF-1380-47C5-B864-59A12A9A55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9BE171-4C1E-46C3-9207-682BAD960C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B4C58-1A03-4C0C-932A-5499B6074E76}"/>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6" name="Footer Placeholder 5">
            <a:extLst>
              <a:ext uri="{FF2B5EF4-FFF2-40B4-BE49-F238E27FC236}">
                <a16:creationId xmlns:a16="http://schemas.microsoft.com/office/drawing/2014/main" id="{6077A7AB-4621-40A0-AFCA-A20ABC231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084D7-7F8A-463F-95F8-DE53FB066009}"/>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241648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A332-41DE-4C9A-BE80-AFAABCA1A1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9BA3C6-600B-4D62-B9E8-D768AE9D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D6329A-29F7-40BD-823C-0870C4E1AB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B13DA-36D0-495F-BE82-99B75E2FC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9FC05C-B081-4BB3-9AF3-0A9A164B85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27B132-D16B-4293-AD44-7FC1DFA5CCF6}"/>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8" name="Footer Placeholder 7">
            <a:extLst>
              <a:ext uri="{FF2B5EF4-FFF2-40B4-BE49-F238E27FC236}">
                <a16:creationId xmlns:a16="http://schemas.microsoft.com/office/drawing/2014/main" id="{18AAFDEC-2C07-484C-AB97-906BF01BA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9FE58C-743D-4603-923F-63578D605A9E}"/>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113284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0E17-3FBF-4178-819E-35679AEC5A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4D26A-488D-4CD4-85D7-383B575DFD02}"/>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4" name="Footer Placeholder 3">
            <a:extLst>
              <a:ext uri="{FF2B5EF4-FFF2-40B4-BE49-F238E27FC236}">
                <a16:creationId xmlns:a16="http://schemas.microsoft.com/office/drawing/2014/main" id="{167F0F1E-624C-4BB0-9E0E-6E5E53D7D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094BF5-E5C1-416B-BA02-351721345D1C}"/>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17970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8CA26-8AFB-4500-B249-BB6A0108824E}"/>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3" name="Footer Placeholder 2">
            <a:extLst>
              <a:ext uri="{FF2B5EF4-FFF2-40B4-BE49-F238E27FC236}">
                <a16:creationId xmlns:a16="http://schemas.microsoft.com/office/drawing/2014/main" id="{224CE983-27E7-4E5A-AC0D-5ADDA76954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243F61-9F31-46A5-8B73-D830C546B270}"/>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97044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8D19-70E1-49A6-8A87-F3261934B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B4671A-FC7C-4041-B00D-B68E74333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EC31C7-BA7F-4045-8D54-E54DE9DA0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62651-9EDC-4883-89C4-AB72B5A95765}"/>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6" name="Footer Placeholder 5">
            <a:extLst>
              <a:ext uri="{FF2B5EF4-FFF2-40B4-BE49-F238E27FC236}">
                <a16:creationId xmlns:a16="http://schemas.microsoft.com/office/drawing/2014/main" id="{E274D374-59D3-45AB-BCAF-81898453C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8BBF8-6589-43DB-A17B-C8CD76A48F43}"/>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36802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DB51-E616-49CC-8813-2A7AF416F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110F5-61F9-409D-BC07-E0A2F2422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776CF7-A5D4-411C-83CE-D0E91D4AA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20DB3-4720-498B-91E5-3F3654AD9854}"/>
              </a:ext>
            </a:extLst>
          </p:cNvPr>
          <p:cNvSpPr>
            <a:spLocks noGrp="1"/>
          </p:cNvSpPr>
          <p:nvPr>
            <p:ph type="dt" sz="half" idx="10"/>
          </p:nvPr>
        </p:nvSpPr>
        <p:spPr/>
        <p:txBody>
          <a:bodyPr/>
          <a:lstStyle/>
          <a:p>
            <a:fld id="{E14391E7-2570-4843-A772-B856FBB4CAD7}" type="datetimeFigureOut">
              <a:rPr lang="en-US" smtClean="0"/>
              <a:t>10/4/2021</a:t>
            </a:fld>
            <a:endParaRPr lang="en-US"/>
          </a:p>
        </p:txBody>
      </p:sp>
      <p:sp>
        <p:nvSpPr>
          <p:cNvPr id="6" name="Footer Placeholder 5">
            <a:extLst>
              <a:ext uri="{FF2B5EF4-FFF2-40B4-BE49-F238E27FC236}">
                <a16:creationId xmlns:a16="http://schemas.microsoft.com/office/drawing/2014/main" id="{7133B302-A345-4396-AF26-EA62319FE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7E0B0-C668-4A3E-A619-2BC4A360B904}"/>
              </a:ext>
            </a:extLst>
          </p:cNvPr>
          <p:cNvSpPr>
            <a:spLocks noGrp="1"/>
          </p:cNvSpPr>
          <p:nvPr>
            <p:ph type="sldNum" sz="quarter" idx="12"/>
          </p:nvPr>
        </p:nvSpPr>
        <p:spPr/>
        <p:txBody>
          <a:bodyPr/>
          <a:lstStyle/>
          <a:p>
            <a:fld id="{EC148CA9-3EE1-4174-83B5-0397913D411E}" type="slidenum">
              <a:rPr lang="en-US" smtClean="0"/>
              <a:t>‹#›</a:t>
            </a:fld>
            <a:endParaRPr lang="en-US"/>
          </a:p>
        </p:txBody>
      </p:sp>
    </p:spTree>
    <p:extLst>
      <p:ext uri="{BB962C8B-B14F-4D97-AF65-F5344CB8AC3E}">
        <p14:creationId xmlns:p14="http://schemas.microsoft.com/office/powerpoint/2010/main" val="422555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3513D-975F-47FA-A3B0-A25323DBE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5DB4B8-4689-4282-B51B-22A5D6EBF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4AEF4-B9C7-4C48-AF1A-F292DB097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391E7-2570-4843-A772-B856FBB4CAD7}" type="datetimeFigureOut">
              <a:rPr lang="en-US" smtClean="0"/>
              <a:t>10/4/2021</a:t>
            </a:fld>
            <a:endParaRPr lang="en-US"/>
          </a:p>
        </p:txBody>
      </p:sp>
      <p:sp>
        <p:nvSpPr>
          <p:cNvPr id="5" name="Footer Placeholder 4">
            <a:extLst>
              <a:ext uri="{FF2B5EF4-FFF2-40B4-BE49-F238E27FC236}">
                <a16:creationId xmlns:a16="http://schemas.microsoft.com/office/drawing/2014/main" id="{5EBB7394-C8D9-40F9-A9E3-4B60A69FB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65B473-86E1-4856-B5C2-0AA711B30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48CA9-3EE1-4174-83B5-0397913D411E}" type="slidenum">
              <a:rPr lang="en-US" smtClean="0"/>
              <a:t>‹#›</a:t>
            </a:fld>
            <a:endParaRPr lang="en-US"/>
          </a:p>
        </p:txBody>
      </p:sp>
    </p:spTree>
    <p:extLst>
      <p:ext uri="{BB962C8B-B14F-4D97-AF65-F5344CB8AC3E}">
        <p14:creationId xmlns:p14="http://schemas.microsoft.com/office/powerpoint/2010/main" val="18604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amphalfbloodroleplay.fandom.com/wiki/Forest/Entrance_To_Dark_Ca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jpeg"/><Relationship Id="rId16"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9.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938AF2-ABA3-4AF3-B2DB-9E200CDFAC98}"/>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6160" b="31512"/>
          <a:stretch/>
        </p:blipFill>
        <p:spPr>
          <a:xfrm>
            <a:off x="20" y="1"/>
            <a:ext cx="12191980" cy="6857999"/>
          </a:xfrm>
          <a:prstGeom prst="rect">
            <a:avLst/>
          </a:prstGeom>
        </p:spPr>
      </p:pic>
      <p:sp>
        <p:nvSpPr>
          <p:cNvPr id="2" name="Title 1">
            <a:extLst>
              <a:ext uri="{FF2B5EF4-FFF2-40B4-BE49-F238E27FC236}">
                <a16:creationId xmlns:a16="http://schemas.microsoft.com/office/drawing/2014/main" id="{71DA4DE0-667D-4B84-99D6-8BC3C1060C8D}"/>
              </a:ext>
            </a:extLst>
          </p:cNvPr>
          <p:cNvSpPr>
            <a:spLocks noGrp="1"/>
          </p:cNvSpPr>
          <p:nvPr>
            <p:ph type="ctrTitle"/>
          </p:nvPr>
        </p:nvSpPr>
        <p:spPr>
          <a:xfrm>
            <a:off x="1524000" y="1122362"/>
            <a:ext cx="9144000" cy="2900518"/>
          </a:xfrm>
        </p:spPr>
        <p:txBody>
          <a:bodyPr vert="horz" lIns="91440" tIns="45720" rIns="91440" bIns="45720" rtlCol="0" anchor="b">
            <a:normAutofit/>
          </a:bodyPr>
          <a:lstStyle/>
          <a:p>
            <a:r>
              <a:rPr lang="en-US" dirty="0">
                <a:solidFill>
                  <a:srgbClr val="FFFFFF"/>
                </a:solidFill>
              </a:rPr>
              <a:t>Demon Runner: The Forsaken</a:t>
            </a:r>
          </a:p>
        </p:txBody>
      </p:sp>
      <p:sp>
        <p:nvSpPr>
          <p:cNvPr id="3" name="Subtitle 2">
            <a:extLst>
              <a:ext uri="{FF2B5EF4-FFF2-40B4-BE49-F238E27FC236}">
                <a16:creationId xmlns:a16="http://schemas.microsoft.com/office/drawing/2014/main" id="{908CA482-2610-485E-8A24-80E4F3B32BE4}"/>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en-US" dirty="0">
                <a:solidFill>
                  <a:srgbClr val="FFFFFF"/>
                </a:solidFill>
              </a:rPr>
              <a:t>Game Pitch</a:t>
            </a:r>
          </a:p>
          <a:p>
            <a:endParaRPr lang="en-US" dirty="0">
              <a:solidFill>
                <a:srgbClr val="FFFFFF"/>
              </a:solidFill>
            </a:endParaRPr>
          </a:p>
        </p:txBody>
      </p:sp>
      <p:sp>
        <p:nvSpPr>
          <p:cNvPr id="7" name="TextBox 6">
            <a:extLst>
              <a:ext uri="{FF2B5EF4-FFF2-40B4-BE49-F238E27FC236}">
                <a16:creationId xmlns:a16="http://schemas.microsoft.com/office/drawing/2014/main" id="{ECDDF293-F8BB-EF46-A2DE-25C5BCD698E7}"/>
              </a:ext>
            </a:extLst>
          </p:cNvPr>
          <p:cNvSpPr txBox="1"/>
          <p:nvPr/>
        </p:nvSpPr>
        <p:spPr>
          <a:xfrm>
            <a:off x="3526076" y="6544015"/>
            <a:ext cx="2335697" cy="276999"/>
          </a:xfrm>
          <a:prstGeom prst="rect">
            <a:avLst/>
          </a:prstGeom>
          <a:noFill/>
        </p:spPr>
        <p:txBody>
          <a:bodyPr wrap="square" rtlCol="0">
            <a:spAutoFit/>
          </a:bodyPr>
          <a:lstStyle/>
          <a:p>
            <a:pPr>
              <a:spcAft>
                <a:spcPts val="600"/>
              </a:spcAft>
            </a:pPr>
            <a:r>
              <a:rPr lang="en-US" sz="1200"/>
              <a:t>(Camp Half-Blood, n.d.)</a:t>
            </a:r>
          </a:p>
        </p:txBody>
      </p:sp>
    </p:spTree>
    <p:extLst>
      <p:ext uri="{BB962C8B-B14F-4D97-AF65-F5344CB8AC3E}">
        <p14:creationId xmlns:p14="http://schemas.microsoft.com/office/powerpoint/2010/main" val="38432433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Double Jump</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double jump mechanic can only be activated if the player is grounded or in the air.</a:t>
            </a:r>
          </a:p>
          <a:p>
            <a:r>
              <a:rPr lang="en-US" dirty="0"/>
              <a:t>If the player is not grounded and has double jump. Then the player may perform one more jump.</a:t>
            </a:r>
          </a:p>
        </p:txBody>
      </p:sp>
    </p:spTree>
    <p:extLst>
      <p:ext uri="{BB962C8B-B14F-4D97-AF65-F5344CB8AC3E}">
        <p14:creationId xmlns:p14="http://schemas.microsoft.com/office/powerpoint/2010/main" val="2693950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Triple Jump</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triple jump mechanic can only be activated if the player is grounded or in the air.</a:t>
            </a:r>
          </a:p>
          <a:p>
            <a:r>
              <a:rPr lang="en-US" dirty="0"/>
              <a:t>If the player is not grounded and has triple. Then the player may perform two more jumps.</a:t>
            </a:r>
          </a:p>
        </p:txBody>
      </p:sp>
    </p:spTree>
    <p:extLst>
      <p:ext uri="{BB962C8B-B14F-4D97-AF65-F5344CB8AC3E}">
        <p14:creationId xmlns:p14="http://schemas.microsoft.com/office/powerpoint/2010/main" val="11100181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Collecting</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This feature is what allows the player to purchase new abilities.</a:t>
            </a:r>
          </a:p>
          <a:p>
            <a:r>
              <a:rPr lang="en-US" dirty="0"/>
              <a:t>The purpose of this feature, is to make the last 3 levels of difficulty even harder.</a:t>
            </a:r>
          </a:p>
          <a:p>
            <a:r>
              <a:rPr lang="en-US" dirty="0"/>
              <a:t>Collecting also encourages exploration. </a:t>
            </a:r>
          </a:p>
        </p:txBody>
      </p:sp>
    </p:spTree>
    <p:extLst>
      <p:ext uri="{BB962C8B-B14F-4D97-AF65-F5344CB8AC3E}">
        <p14:creationId xmlns:p14="http://schemas.microsoft.com/office/powerpoint/2010/main" val="393084544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Wall Jump</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wall jump mechanic can only be activated if the player is next to a wall.</a:t>
            </a:r>
          </a:p>
          <a:p>
            <a:r>
              <a:rPr lang="en-US" dirty="0"/>
              <a:t>If the player is performing wall jump and has double jump or triple jump, then the player’s jumps will reset. This will allow the player to perform a double jump or triple jump after a wall jump.</a:t>
            </a:r>
          </a:p>
        </p:txBody>
      </p:sp>
    </p:spTree>
    <p:extLst>
      <p:ext uri="{BB962C8B-B14F-4D97-AF65-F5344CB8AC3E}">
        <p14:creationId xmlns:p14="http://schemas.microsoft.com/office/powerpoint/2010/main" val="356972642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Activating </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This mechanic is for levels and triggers. </a:t>
            </a:r>
          </a:p>
          <a:p>
            <a:r>
              <a:rPr lang="en-US" dirty="0"/>
              <a:t>The primary purpose of this mechanic is to open doors, double doors, and end the current level by completion or by death.</a:t>
            </a:r>
          </a:p>
          <a:p>
            <a:endParaRPr lang="en-US" dirty="0"/>
          </a:p>
        </p:txBody>
      </p:sp>
    </p:spTree>
    <p:extLst>
      <p:ext uri="{BB962C8B-B14F-4D97-AF65-F5344CB8AC3E}">
        <p14:creationId xmlns:p14="http://schemas.microsoft.com/office/powerpoint/2010/main" val="43670843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Magnet</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magnet mechanic is a passive ability and is always active.</a:t>
            </a:r>
          </a:p>
          <a:p>
            <a:r>
              <a:rPr lang="en-US" dirty="0"/>
              <a:t>The magnet only becomes active when the ability is purchased from an entity and is given the ability.</a:t>
            </a:r>
          </a:p>
          <a:p>
            <a:r>
              <a:rPr lang="en-US" dirty="0"/>
              <a:t>If the player is within distance of a soul, then the soul will automatically be drawn to the player.</a:t>
            </a:r>
          </a:p>
        </p:txBody>
      </p:sp>
    </p:spTree>
    <p:extLst>
      <p:ext uri="{BB962C8B-B14F-4D97-AF65-F5344CB8AC3E}">
        <p14:creationId xmlns:p14="http://schemas.microsoft.com/office/powerpoint/2010/main" val="32665925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Grapple</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grapple mechanic can only be activated if the player is within grapple distance of a torch.</a:t>
            </a:r>
          </a:p>
          <a:p>
            <a:r>
              <a:rPr lang="en-US" dirty="0"/>
              <a:t>If the player is performing grapple and has double jump or triple jump, then the player’s jumps will reset. This will allow the player to perform a double jump or triple jump after a grapple.</a:t>
            </a:r>
          </a:p>
        </p:txBody>
      </p:sp>
    </p:spTree>
    <p:extLst>
      <p:ext uri="{BB962C8B-B14F-4D97-AF65-F5344CB8AC3E}">
        <p14:creationId xmlns:p14="http://schemas.microsoft.com/office/powerpoint/2010/main" val="89568128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Features/Requirements</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Almost all abilities in this game are required to beat the game. If the player is playing on Hard difficulty or higher. Then the Magnet ability is required to get the good ending.</a:t>
            </a:r>
          </a:p>
          <a:p>
            <a:r>
              <a:rPr lang="en-US" dirty="0"/>
              <a:t>Adding these features in the game is what allowed us to create a game that has extremely challenging sections.</a:t>
            </a:r>
          </a:p>
          <a:p>
            <a:r>
              <a:rPr lang="en-US" dirty="0"/>
              <a:t>The features also allowed the team to create secret areas in the level to encourage player exploration.</a:t>
            </a:r>
          </a:p>
        </p:txBody>
      </p:sp>
    </p:spTree>
    <p:extLst>
      <p:ext uri="{BB962C8B-B14F-4D97-AF65-F5344CB8AC3E}">
        <p14:creationId xmlns:p14="http://schemas.microsoft.com/office/powerpoint/2010/main" val="26473612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DDB86-D642-4744-8EF6-9F52145D5A6B}"/>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dirty="0">
                <a:solidFill>
                  <a:schemeClr val="tx1"/>
                </a:solidFill>
                <a:latin typeface="+mj-lt"/>
                <a:ea typeface="+mj-ea"/>
                <a:cs typeface="+mj-cs"/>
              </a:rPr>
              <a:t>Q &amp; A</a:t>
            </a:r>
          </a:p>
        </p:txBody>
      </p:sp>
      <p:cxnSp>
        <p:nvCxnSpPr>
          <p:cNvPr id="63" name="Straight Connector 6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2">
            <a:extLst>
              <a:ext uri="{FF2B5EF4-FFF2-40B4-BE49-F238E27FC236}">
                <a16:creationId xmlns:a16="http://schemas.microsoft.com/office/drawing/2014/main" id="{982DBFCB-C351-4F01-87EE-5C651CB88BC5}"/>
              </a:ext>
            </a:extLst>
          </p:cNvPr>
          <p:cNvSpPr txBox="1"/>
          <p:nvPr/>
        </p:nvSpPr>
        <p:spPr>
          <a:xfrm>
            <a:off x="4976031" y="184558"/>
            <a:ext cx="6377769" cy="64091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How does the player acquire powerups?</a:t>
            </a:r>
          </a:p>
          <a:p>
            <a:pPr lvl="1" indent="-228600">
              <a:lnSpc>
                <a:spcPct val="90000"/>
              </a:lnSpc>
              <a:spcAft>
                <a:spcPts val="600"/>
              </a:spcAft>
              <a:buFont typeface="Arial" panose="020B0604020202020204" pitchFamily="34" charset="0"/>
              <a:buChar char="•"/>
            </a:pPr>
            <a:r>
              <a:rPr lang="en-US" sz="1700" dirty="0"/>
              <a:t>Powerups are purchased with soul from entities that are in certain levels. Once purchase, the player has the ability throughout the game.</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How many levels are there?</a:t>
            </a:r>
          </a:p>
          <a:p>
            <a:pPr lvl="1" indent="-228600">
              <a:lnSpc>
                <a:spcPct val="90000"/>
              </a:lnSpc>
              <a:spcAft>
                <a:spcPts val="600"/>
              </a:spcAft>
              <a:buFont typeface="Arial" panose="020B0604020202020204" pitchFamily="34" charset="0"/>
              <a:buChar char="•"/>
            </a:pPr>
            <a:r>
              <a:rPr lang="en-US" sz="1700" dirty="0"/>
              <a:t>There are 30 levels in total.</a:t>
            </a:r>
          </a:p>
          <a:p>
            <a:pPr lvl="1"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If I die in the game, do I lose my soul or powerup I just acquired?</a:t>
            </a:r>
          </a:p>
          <a:p>
            <a:pPr lvl="1" indent="-228600">
              <a:lnSpc>
                <a:spcPct val="90000"/>
              </a:lnSpc>
              <a:spcAft>
                <a:spcPts val="600"/>
              </a:spcAft>
              <a:buFont typeface="Arial" panose="020B0604020202020204" pitchFamily="34" charset="0"/>
              <a:buChar char="•"/>
            </a:pPr>
            <a:r>
              <a:rPr lang="en-US" sz="1700" dirty="0"/>
              <a:t>You only lose the soul that you collected in that level. If you have just purchased a powerup, then the game will “save” your stats up to that point. </a:t>
            </a:r>
          </a:p>
          <a:p>
            <a:pPr lvl="1"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91582380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FAFD715-F7BB-44D7-A856-8C5FDE542A1C}"/>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Reference(s)</a:t>
            </a:r>
          </a:p>
        </p:txBody>
      </p:sp>
      <p:cxnSp>
        <p:nvCxnSpPr>
          <p:cNvPr id="34" name="Straight Connector 3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025B5B-14F8-42D1-9931-8B71CA6F63AD}"/>
              </a:ext>
            </a:extLst>
          </p:cNvPr>
          <p:cNvSpPr>
            <a:spLocks noGrp="1"/>
          </p:cNvSpPr>
          <p:nvPr>
            <p:ph idx="1"/>
          </p:nvPr>
        </p:nvSpPr>
        <p:spPr>
          <a:xfrm>
            <a:off x="1392667" y="2398956"/>
            <a:ext cx="9406666" cy="4065341"/>
          </a:xfrm>
        </p:spPr>
        <p:txBody>
          <a:bodyPr>
            <a:normAutofit/>
          </a:bodyPr>
          <a:lstStyle/>
          <a:p>
            <a:pPr marL="0" indent="0">
              <a:buNone/>
            </a:pPr>
            <a:r>
              <a:rPr lang="en-US" sz="1600" dirty="0">
                <a:solidFill>
                  <a:schemeClr val="bg1"/>
                </a:solidFill>
              </a:rPr>
              <a:t>Camp Half-Blood. (n.d.). </a:t>
            </a:r>
            <a:r>
              <a:rPr lang="en-US" sz="1600" i="1" dirty="0">
                <a:solidFill>
                  <a:schemeClr val="bg1"/>
                </a:solidFill>
              </a:rPr>
              <a:t>Forest/Entrance To Dark Cave</a:t>
            </a:r>
            <a:r>
              <a:rPr lang="en-US" sz="1600" dirty="0">
                <a:solidFill>
                  <a:schemeClr val="bg1"/>
                </a:solidFill>
              </a:rPr>
              <a:t> [Photograph]. Retrieved from </a:t>
            </a:r>
          </a:p>
          <a:p>
            <a:pPr marL="457200" lvl="1" indent="0">
              <a:buNone/>
            </a:pPr>
            <a:r>
              <a:rPr lang="en-US" sz="1600" dirty="0">
                <a:solidFill>
                  <a:schemeClr val="bg1"/>
                </a:solidFill>
                <a:hlinkClick r:id="rId2"/>
              </a:rPr>
              <a:t>https://camphalfbloodroleplay.fandom.com/wiki/Forest/Entrance_To_Dark_Cave</a:t>
            </a:r>
            <a:endParaRPr lang="en-US" sz="1600" dirty="0">
              <a:solidFill>
                <a:schemeClr val="bg1"/>
              </a:solidFill>
            </a:endParaRPr>
          </a:p>
          <a:p>
            <a:pPr marL="457200" lvl="1" indent="0">
              <a:buNone/>
            </a:pPr>
            <a:endParaRPr lang="en-US" sz="1600" dirty="0">
              <a:solidFill>
                <a:schemeClr val="bg1"/>
              </a:solidFill>
            </a:endParaRPr>
          </a:p>
        </p:txBody>
      </p:sp>
      <p:sp>
        <p:nvSpPr>
          <p:cNvPr id="36" name="Rectangle 3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72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68" name="Group 67">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72" name="Freeform: Shape 71">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9" name="Group 68">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70" name="Freeform: Shape 69">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B078B820-258E-44B2-A2C9-9DA47114BFE5}"/>
              </a:ext>
            </a:extLst>
          </p:cNvPr>
          <p:cNvSpPr>
            <a:spLocks noGrp="1"/>
          </p:cNvSpPr>
          <p:nvPr>
            <p:ph type="title"/>
          </p:nvPr>
        </p:nvSpPr>
        <p:spPr>
          <a:xfrm>
            <a:off x="838199" y="1120676"/>
            <a:ext cx="7886701" cy="1237817"/>
          </a:xfrm>
        </p:spPr>
        <p:txBody>
          <a:bodyPr vert="horz" lIns="91440" tIns="45720" rIns="91440" bIns="45720" rtlCol="0" anchor="b">
            <a:normAutofit/>
          </a:bodyPr>
          <a:lstStyle/>
          <a:p>
            <a:r>
              <a:rPr lang="en-US" sz="7200" kern="1200" dirty="0">
                <a:solidFill>
                  <a:schemeClr val="bg1"/>
                </a:solidFill>
                <a:latin typeface="+mj-lt"/>
                <a:ea typeface="+mj-ea"/>
                <a:cs typeface="+mj-cs"/>
              </a:rPr>
              <a:t>Team: Blue Slayer</a:t>
            </a:r>
          </a:p>
        </p:txBody>
      </p:sp>
      <p:sp>
        <p:nvSpPr>
          <p:cNvPr id="42" name="Content Placeholder 2">
            <a:extLst>
              <a:ext uri="{FF2B5EF4-FFF2-40B4-BE49-F238E27FC236}">
                <a16:creationId xmlns:a16="http://schemas.microsoft.com/office/drawing/2014/main" id="{89AA62AA-E9A1-4EC5-9BDC-E9A63C624D29}"/>
              </a:ext>
            </a:extLst>
          </p:cNvPr>
          <p:cNvSpPr>
            <a:spLocks noGrp="1"/>
          </p:cNvSpPr>
          <p:nvPr>
            <p:ph idx="1"/>
          </p:nvPr>
        </p:nvSpPr>
        <p:spPr>
          <a:xfrm>
            <a:off x="838199" y="2293694"/>
            <a:ext cx="7025753" cy="2519605"/>
          </a:xfrm>
        </p:spPr>
        <p:txBody>
          <a:bodyPr vert="horz" lIns="91440" tIns="45720" rIns="91440" bIns="45720" rtlCol="0">
            <a:normAutofit/>
          </a:bodyPr>
          <a:lstStyle/>
          <a:p>
            <a:r>
              <a:rPr lang="en-US" sz="2400" kern="1200" dirty="0">
                <a:solidFill>
                  <a:schemeClr val="bg1"/>
                </a:solidFill>
                <a:latin typeface="+mn-lt"/>
                <a:ea typeface="+mn-ea"/>
                <a:cs typeface="+mn-cs"/>
              </a:rPr>
              <a:t>Jimmie Walker</a:t>
            </a:r>
          </a:p>
          <a:p>
            <a:r>
              <a:rPr lang="en-US" sz="2400" dirty="0">
                <a:solidFill>
                  <a:schemeClr val="bg1"/>
                </a:solidFill>
              </a:rPr>
              <a:t>Philip Anderson</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3512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B820-258E-44B2-A2C9-9DA47114BFE5}"/>
              </a:ext>
            </a:extLst>
          </p:cNvPr>
          <p:cNvSpPr>
            <a:spLocks noGrp="1"/>
          </p:cNvSpPr>
          <p:nvPr>
            <p:ph type="title"/>
          </p:nvPr>
        </p:nvSpPr>
        <p:spPr>
          <a:xfrm>
            <a:off x="762001" y="803325"/>
            <a:ext cx="5314536" cy="1325563"/>
          </a:xfrm>
        </p:spPr>
        <p:txBody>
          <a:bodyPr>
            <a:normAutofit/>
          </a:bodyPr>
          <a:lstStyle/>
          <a:p>
            <a:r>
              <a:rPr lang="en-US"/>
              <a:t>Synopsis &amp; Player Hook</a:t>
            </a:r>
          </a:p>
        </p:txBody>
      </p:sp>
      <p:sp>
        <p:nvSpPr>
          <p:cNvPr id="42" name="Content Placeholder 2">
            <a:extLst>
              <a:ext uri="{FF2B5EF4-FFF2-40B4-BE49-F238E27FC236}">
                <a16:creationId xmlns:a16="http://schemas.microsoft.com/office/drawing/2014/main" id="{89AA62AA-E9A1-4EC5-9BDC-E9A63C624D29}"/>
              </a:ext>
            </a:extLst>
          </p:cNvPr>
          <p:cNvSpPr>
            <a:spLocks noGrp="1"/>
          </p:cNvSpPr>
          <p:nvPr>
            <p:ph idx="1"/>
          </p:nvPr>
        </p:nvSpPr>
        <p:spPr>
          <a:xfrm>
            <a:off x="762000" y="2279018"/>
            <a:ext cx="5314543" cy="3375920"/>
          </a:xfrm>
        </p:spPr>
        <p:txBody>
          <a:bodyPr anchor="t">
            <a:normAutofit/>
          </a:bodyPr>
          <a:lstStyle/>
          <a:p>
            <a:r>
              <a:rPr lang="en-US" sz="1800" dirty="0"/>
              <a:t>You are a character named Varcasium (Var-kas-</a:t>
            </a:r>
            <a:r>
              <a:rPr lang="en-US" sz="1800" dirty="0" err="1"/>
              <a:t>see’um</a:t>
            </a:r>
            <a:r>
              <a:rPr lang="en-US" sz="1800" dirty="0"/>
              <a:t>) who recently joined the underworld before his time.</a:t>
            </a:r>
          </a:p>
          <a:p>
            <a:r>
              <a:rPr lang="en-US" sz="1800" dirty="0"/>
              <a:t>After making a deal with the Dark Lord to enter the caves of Damascus (Da-mask-us) to be human again, The Dark Lord transports him deep into the Damascian caverns. </a:t>
            </a:r>
          </a:p>
          <a:p>
            <a:r>
              <a:rPr lang="en-US" sz="1800" dirty="0"/>
              <a:t>Your goal is to escape the caverns alive through hazards like fire, bottomless pits, acid, and spikes by collecting soul and making it to the end to earn his freedom and second chance at life. </a:t>
            </a:r>
          </a:p>
          <a:p>
            <a:endParaRPr lang="en-US" sz="1800" dirty="0"/>
          </a:p>
          <a:p>
            <a:endParaRPr lang="en-US" sz="1800" dirty="0"/>
          </a:p>
        </p:txBody>
      </p:sp>
      <p:sp>
        <p:nvSpPr>
          <p:cNvPr id="58" name="Freeform: Shape 5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33F8976-A9F8-46BD-8316-8E1208C5ACF5}"/>
              </a:ext>
            </a:extLst>
          </p:cNvPr>
          <p:cNvPicPr>
            <a:picLocks noChangeAspect="1"/>
          </p:cNvPicPr>
          <p:nvPr/>
        </p:nvPicPr>
        <p:blipFill>
          <a:blip r:embed="rId2">
            <a:extLst>
              <a:ext uri="{28A0092B-C50C-407E-A947-70E740481C1C}">
                <a14:useLocalDpi xmlns:a14="http://schemas.microsoft.com/office/drawing/2010/main" val="0"/>
              </a:ext>
            </a:extLst>
          </a:blip>
          <a:srcRect l="1884" r="1884"/>
          <a:stretch/>
        </p:blipFill>
        <p:spPr>
          <a:xfrm>
            <a:off x="6750141" y="90661"/>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8642662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a:solidFill>
                  <a:srgbClr val="FFFFFF"/>
                </a:solidFill>
              </a:rPr>
              <a:t>Core Actions</a:t>
            </a:r>
          </a:p>
        </p:txBody>
      </p:sp>
      <p:graphicFrame>
        <p:nvGraphicFramePr>
          <p:cNvPr id="5" name="Content Placeholder 2">
            <a:extLst>
              <a:ext uri="{FF2B5EF4-FFF2-40B4-BE49-F238E27FC236}">
                <a16:creationId xmlns:a16="http://schemas.microsoft.com/office/drawing/2014/main" id="{E9717B6F-B631-4499-B359-94B95452286B}"/>
              </a:ext>
            </a:extLst>
          </p:cNvPr>
          <p:cNvGraphicFramePr>
            <a:graphicFrameLocks noGrp="1"/>
          </p:cNvGraphicFramePr>
          <p:nvPr>
            <p:ph idx="1"/>
            <p:extLst>
              <p:ext uri="{D42A27DB-BD31-4B8C-83A1-F6EECF244321}">
                <p14:modId xmlns:p14="http://schemas.microsoft.com/office/powerpoint/2010/main" val="9548363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2">
            <a:extLst>
              <a:ext uri="{FF2B5EF4-FFF2-40B4-BE49-F238E27FC236}">
                <a16:creationId xmlns:a16="http://schemas.microsoft.com/office/drawing/2014/main" id="{D707A116-B783-4659-AE53-708A5D7ACEB2}"/>
              </a:ext>
            </a:extLst>
          </p:cNvPr>
          <p:cNvGraphicFramePr>
            <a:graphicFrameLocks/>
          </p:cNvGraphicFramePr>
          <p:nvPr>
            <p:extLst>
              <p:ext uri="{D42A27DB-BD31-4B8C-83A1-F6EECF244321}">
                <p14:modId xmlns:p14="http://schemas.microsoft.com/office/powerpoint/2010/main" val="3912823319"/>
              </p:ext>
            </p:extLst>
          </p:nvPr>
        </p:nvGraphicFramePr>
        <p:xfrm>
          <a:off x="838200" y="2920980"/>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Graphic 3" descr="Martial Arts with solid fill">
            <a:extLst>
              <a:ext uri="{FF2B5EF4-FFF2-40B4-BE49-F238E27FC236}">
                <a16:creationId xmlns:a16="http://schemas.microsoft.com/office/drawing/2014/main" id="{993C049A-77E4-432D-BCA3-3ADC206FAD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41831">
            <a:off x="1518305" y="4882417"/>
            <a:ext cx="428465" cy="428465"/>
          </a:xfrm>
          <a:prstGeom prst="rect">
            <a:avLst/>
          </a:prstGeom>
        </p:spPr>
      </p:pic>
      <p:pic>
        <p:nvPicPr>
          <p:cNvPr id="10" name="Graphic 9" descr="Aspiration outline">
            <a:extLst>
              <a:ext uri="{FF2B5EF4-FFF2-40B4-BE49-F238E27FC236}">
                <a16:creationId xmlns:a16="http://schemas.microsoft.com/office/drawing/2014/main" id="{CDA0570E-448E-4C07-A60C-58ECE06ABCB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rot="2041831">
            <a:off x="7973642" y="4905149"/>
            <a:ext cx="545540" cy="545540"/>
          </a:xfrm>
          <a:prstGeom prst="rect">
            <a:avLst/>
          </a:prstGeom>
        </p:spPr>
      </p:pic>
    </p:spTree>
    <p:extLst>
      <p:ext uri="{BB962C8B-B14F-4D97-AF65-F5344CB8AC3E}">
        <p14:creationId xmlns:p14="http://schemas.microsoft.com/office/powerpoint/2010/main" val="40912610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A6AC2B-20F3-4169-A34D-13C8FB5C989C}"/>
              </a:ext>
            </a:extLst>
          </p:cNvPr>
          <p:cNvSpPr>
            <a:spLocks noGrp="1"/>
          </p:cNvSpPr>
          <p:nvPr>
            <p:ph type="title"/>
          </p:nvPr>
        </p:nvSpPr>
        <p:spPr>
          <a:xfrm>
            <a:off x="643467" y="321734"/>
            <a:ext cx="10905066" cy="1135737"/>
          </a:xfrm>
        </p:spPr>
        <p:txBody>
          <a:bodyPr>
            <a:normAutofit/>
          </a:bodyPr>
          <a:lstStyle/>
          <a:p>
            <a:r>
              <a:rPr lang="en-US" sz="3600"/>
              <a:t>Game Goals</a:t>
            </a:r>
          </a:p>
        </p:txBody>
      </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B0FC8D4-038D-4AD3-AFCF-BEC0518EF43F}"/>
              </a:ext>
            </a:extLst>
          </p:cNvPr>
          <p:cNvGraphicFramePr>
            <a:graphicFrameLocks noGrp="1"/>
          </p:cNvGraphicFramePr>
          <p:nvPr>
            <p:ph idx="1"/>
            <p:extLst>
              <p:ext uri="{D42A27DB-BD31-4B8C-83A1-F6EECF244321}">
                <p14:modId xmlns:p14="http://schemas.microsoft.com/office/powerpoint/2010/main" val="205758126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9878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20" y="16788"/>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Requirement Identification</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Player Movement (Left/Right) </a:t>
            </a:r>
          </a:p>
          <a:p>
            <a:r>
              <a:rPr lang="en-US" dirty="0"/>
              <a:t>Speed Boost </a:t>
            </a:r>
          </a:p>
          <a:p>
            <a:r>
              <a:rPr lang="en-US" dirty="0"/>
              <a:t>Jumping</a:t>
            </a:r>
          </a:p>
          <a:p>
            <a:r>
              <a:rPr lang="en-US" dirty="0"/>
              <a:t>Collecting </a:t>
            </a:r>
          </a:p>
          <a:p>
            <a:r>
              <a:rPr lang="en-US" dirty="0"/>
              <a:t>Wall Jumping </a:t>
            </a:r>
          </a:p>
          <a:p>
            <a:r>
              <a:rPr lang="en-US" dirty="0"/>
              <a:t>Activation</a:t>
            </a:r>
          </a:p>
          <a:p>
            <a:r>
              <a:rPr lang="en-US" dirty="0"/>
              <a:t>Magnet </a:t>
            </a:r>
          </a:p>
          <a:p>
            <a:r>
              <a:rPr lang="en-US" dirty="0"/>
              <a:t>Grappling </a:t>
            </a:r>
          </a:p>
        </p:txBody>
      </p:sp>
    </p:spTree>
    <p:extLst>
      <p:ext uri="{BB962C8B-B14F-4D97-AF65-F5344CB8AC3E}">
        <p14:creationId xmlns:p14="http://schemas.microsoft.com/office/powerpoint/2010/main" val="26079728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t>Player Movement</a:t>
            </a:r>
            <a:endParaRPr lang="en-US" dirty="0">
              <a:solidFill>
                <a:srgbClr val="FFFFFF"/>
              </a:solidFill>
            </a:endParaRP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player movement should not feel ‘clunky’ and should not lag.</a:t>
            </a:r>
          </a:p>
          <a:p>
            <a:r>
              <a:rPr lang="en-US" dirty="0"/>
              <a:t>The player’s ability to move left and right should be fluid and will require a modifier on the character controller for the speed boost powerup ability.</a:t>
            </a:r>
          </a:p>
          <a:p>
            <a:r>
              <a:rPr lang="en-US" dirty="0"/>
              <a:t>Metrics that are created, will need to be tested using regular player movement and speed boost player movement.</a:t>
            </a:r>
          </a:p>
        </p:txBody>
      </p:sp>
    </p:spTree>
    <p:extLst>
      <p:ext uri="{BB962C8B-B14F-4D97-AF65-F5344CB8AC3E}">
        <p14:creationId xmlns:p14="http://schemas.microsoft.com/office/powerpoint/2010/main" val="30153090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Speed Boost</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Speed boost mechanic is a passive ability that allows the player to move faster. </a:t>
            </a:r>
          </a:p>
          <a:p>
            <a:r>
              <a:rPr lang="en-US" dirty="0"/>
              <a:t>This allows the player to get a longer jump distance due to the added speed. </a:t>
            </a:r>
          </a:p>
        </p:txBody>
      </p:sp>
    </p:spTree>
    <p:extLst>
      <p:ext uri="{BB962C8B-B14F-4D97-AF65-F5344CB8AC3E}">
        <p14:creationId xmlns:p14="http://schemas.microsoft.com/office/powerpoint/2010/main" val="32832779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surface&#10;&#10;Description automatically generated with low confidence">
            <a:extLst>
              <a:ext uri="{FF2B5EF4-FFF2-40B4-BE49-F238E27FC236}">
                <a16:creationId xmlns:a16="http://schemas.microsoft.com/office/drawing/2014/main" id="{EAE0E2A7-0F56-4A7E-918C-B6E165D2ADC9}"/>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DD466D3-D539-4557-95BD-1AED2293156D}"/>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Single Jump</a:t>
            </a:r>
          </a:p>
        </p:txBody>
      </p:sp>
      <p:sp>
        <p:nvSpPr>
          <p:cNvPr id="6" name="Content Placeholder 5">
            <a:extLst>
              <a:ext uri="{FF2B5EF4-FFF2-40B4-BE49-F238E27FC236}">
                <a16:creationId xmlns:a16="http://schemas.microsoft.com/office/drawing/2014/main" id="{FB7E40C4-9ECE-482B-97A4-DAA8D836A143}"/>
              </a:ext>
            </a:extLst>
          </p:cNvPr>
          <p:cNvSpPr>
            <a:spLocks noGrp="1"/>
          </p:cNvSpPr>
          <p:nvPr>
            <p:ph idx="1"/>
          </p:nvPr>
        </p:nvSpPr>
        <p:spPr/>
        <p:txBody>
          <a:bodyPr/>
          <a:lstStyle/>
          <a:p>
            <a:r>
              <a:rPr lang="en-US" dirty="0"/>
              <a:t>The single jump mechanic can only be activated if the player is grounded.</a:t>
            </a:r>
          </a:p>
          <a:p>
            <a:r>
              <a:rPr lang="en-US" dirty="0"/>
              <a:t>If the player is not grounded and has double jump or triple jump. Then the player may perform another jump.</a:t>
            </a:r>
          </a:p>
        </p:txBody>
      </p:sp>
    </p:spTree>
    <p:extLst>
      <p:ext uri="{BB962C8B-B14F-4D97-AF65-F5344CB8AC3E}">
        <p14:creationId xmlns:p14="http://schemas.microsoft.com/office/powerpoint/2010/main" val="13551089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1C6291308AE84588BB100FA9EC03D3" ma:contentTypeVersion="4" ma:contentTypeDescription="Create a new document." ma:contentTypeScope="" ma:versionID="22e718cdd8d493d9b8cfdc3d61ddc024">
  <xsd:schema xmlns:xsd="http://www.w3.org/2001/XMLSchema" xmlns:xs="http://www.w3.org/2001/XMLSchema" xmlns:p="http://schemas.microsoft.com/office/2006/metadata/properties" xmlns:ns3="87137cad-830c-4ea3-b27c-b99b6ac2f54f" targetNamespace="http://schemas.microsoft.com/office/2006/metadata/properties" ma:root="true" ma:fieldsID="ea82775ca9e7515086efa7a0aced6bc4" ns3:_="">
    <xsd:import namespace="87137cad-830c-4ea3-b27c-b99b6ac2f54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7cad-830c-4ea3-b27c-b99b6ac2f5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FB5B86-5F87-412B-A86D-C9D2B1C4D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7cad-830c-4ea3-b27c-b99b6ac2f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9A51AA-8C7F-4021-92F2-35A04C1513A2}">
  <ds:schemaRefs>
    <ds:schemaRef ds:uri="http://schemas.microsoft.com/sharepoint/v3/contenttype/forms"/>
  </ds:schemaRefs>
</ds:datastoreItem>
</file>

<file path=customXml/itemProps3.xml><?xml version="1.0" encoding="utf-8"?>
<ds:datastoreItem xmlns:ds="http://schemas.openxmlformats.org/officeDocument/2006/customXml" ds:itemID="{CE23E91B-95C5-44F1-A819-7724FE9AB0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18</TotalTime>
  <Words>872</Words>
  <Application>Microsoft Office PowerPoint</Application>
  <PresentationFormat>Widescreen</PresentationFormat>
  <Paragraphs>87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Demon Runner: The Forsaken</vt:lpstr>
      <vt:lpstr>Team: Blue Slayer</vt:lpstr>
      <vt:lpstr>Synopsis &amp; Player Hook</vt:lpstr>
      <vt:lpstr>Core Actions</vt:lpstr>
      <vt:lpstr>Game Goals</vt:lpstr>
      <vt:lpstr>Requirement Identification</vt:lpstr>
      <vt:lpstr>Player Movement</vt:lpstr>
      <vt:lpstr>Speed Boost</vt:lpstr>
      <vt:lpstr>Single Jump</vt:lpstr>
      <vt:lpstr>Double Jump</vt:lpstr>
      <vt:lpstr>Triple Jump</vt:lpstr>
      <vt:lpstr>Collecting</vt:lpstr>
      <vt:lpstr>Wall Jump</vt:lpstr>
      <vt:lpstr>Activating </vt:lpstr>
      <vt:lpstr>Magnet</vt:lpstr>
      <vt:lpstr>Grapple</vt:lpstr>
      <vt:lpstr>Features/Requirements</vt:lpstr>
      <vt:lpstr>Q &amp; 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Platform Game</dc:title>
  <dc:creator>Jimmie Walker</dc:creator>
  <cp:lastModifiedBy>Jimmie Walker</cp:lastModifiedBy>
  <cp:revision>205</cp:revision>
  <dcterms:created xsi:type="dcterms:W3CDTF">2021-06-01T22:44:46Z</dcterms:created>
  <dcterms:modified xsi:type="dcterms:W3CDTF">2021-10-04T23:29:03Z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0x010100001C6291308AE84588BB100FA9EC03D3</vt:lpwstr>
  </property>
</Properties>
</file>