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19"/>
  </p:notesMasterIdLst>
  <p:sldIdLst>
    <p:sldId id="262" r:id="rId5"/>
    <p:sldId id="265" r:id="rId6"/>
    <p:sldId id="291" r:id="rId7"/>
    <p:sldId id="267" r:id="rId8"/>
    <p:sldId id="292" r:id="rId9"/>
    <p:sldId id="293" r:id="rId10"/>
    <p:sldId id="285" r:id="rId11"/>
    <p:sldId id="294" r:id="rId12"/>
    <p:sldId id="295" r:id="rId13"/>
    <p:sldId id="296" r:id="rId14"/>
    <p:sldId id="297" r:id="rId15"/>
    <p:sldId id="298" r:id="rId16"/>
    <p:sldId id="299" r:id="rId17"/>
    <p:sldId id="278" r:id="rId18"/>
  </p:sldIdLst>
  <p:sldSz cx="9144000" cy="5143500" type="screen16x9"/>
  <p:notesSz cx="6858000" cy="9144000"/>
  <p:embeddedFontLst>
    <p:embeddedFont>
      <p:font typeface="Fira Sans Light" panose="020B0403050000020004" pitchFamily="34" charset="0"/>
      <p:regular r:id="rId20"/>
      <p:bold r:id="rId21"/>
      <p:italic r:id="rId22"/>
      <p:boldItalic r:id="rId23"/>
    </p:embeddedFont>
    <p:embeddedFont>
      <p:font typeface="Fira Sans SemiBold" panose="020B06030500000200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49B85E-7797-4F6A-9563-2D54322A2C68}" v="123" dt="2020-08-05T09:38:39.861"/>
    <p1510:client id="{79F7C517-5B57-472F-A9B6-8BC5BBAF6704}" v="4" dt="2020-08-05T10:49:33.491"/>
  </p1510:revLst>
</p1510:revInfo>
</file>

<file path=ppt/tableStyles.xml><?xml version="1.0" encoding="utf-8"?>
<a:tblStyleLst xmlns:a="http://schemas.openxmlformats.org/drawingml/2006/main" def="{094934CF-CE69-47D2-92FA-E619299D4F4D}">
  <a:tblStyle styleId="{094934CF-CE69-47D2-92FA-E619299D4F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541"/>
    <p:restoredTop sz="86447"/>
  </p:normalViewPr>
  <p:slideViewPr>
    <p:cSldViewPr snapToGrid="0">
      <p:cViewPr varScale="1">
        <p:scale>
          <a:sx n="133" d="100"/>
          <a:sy n="133" d="100"/>
        </p:scale>
        <p:origin x="200" y="3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7.fntdata"/><Relationship Id="rId3" Type="http://schemas.openxmlformats.org/officeDocument/2006/relationships/customXml" Target="../customXml/item3.xml"/><Relationship Id="rId21" Type="http://schemas.openxmlformats.org/officeDocument/2006/relationships/font" Target="fonts/font2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6.fntdata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5.fntdata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3349B85E-7797-4F6A-9563-2D54322A2C68}"/>
    <pc:docChg chg="undo custSel addSld delSld modSld sldOrd">
      <pc:chgData name="Thangavel, Prabhu" userId="3e579001-273a-496a-ad86-41a8219b525d" providerId="ADAL" clId="{3349B85E-7797-4F6A-9563-2D54322A2C68}" dt="2020-08-05T09:52:38.259" v="2762" actId="14100"/>
      <pc:docMkLst>
        <pc:docMk/>
      </pc:docMkLst>
      <pc:sldChg chg="addSp delSp modSp del ord">
        <pc:chgData name="Thangavel, Prabhu" userId="3e579001-273a-496a-ad86-41a8219b525d" providerId="ADAL" clId="{3349B85E-7797-4F6A-9563-2D54322A2C68}" dt="2020-08-05T08:06:07.476" v="1081" actId="2696"/>
        <pc:sldMkLst>
          <pc:docMk/>
          <pc:sldMk cId="0" sldId="256"/>
        </pc:sldMkLst>
        <pc:spChg chg="mod">
          <ac:chgData name="Thangavel, Prabhu" userId="3e579001-273a-496a-ad86-41a8219b525d" providerId="ADAL" clId="{3349B85E-7797-4F6A-9563-2D54322A2C68}" dt="2020-08-05T07:37:09.899" v="170" actId="255"/>
          <ac:spMkLst>
            <pc:docMk/>
            <pc:sldMk cId="0" sldId="256"/>
            <ac:spMk id="90" creationId="{00000000-0000-0000-0000-000000000000}"/>
          </ac:spMkLst>
        </pc:spChg>
        <pc:picChg chg="add del mod">
          <ac:chgData name="Thangavel, Prabhu" userId="3e579001-273a-496a-ad86-41a8219b525d" providerId="ADAL" clId="{3349B85E-7797-4F6A-9563-2D54322A2C68}" dt="2020-08-05T07:34:12.507" v="132" actId="478"/>
          <ac:picMkLst>
            <pc:docMk/>
            <pc:sldMk cId="0" sldId="256"/>
            <ac:picMk id="2" creationId="{536AE2F9-6EBC-40D8-8A75-5F66B13DD0BE}"/>
          </ac:picMkLst>
        </pc:picChg>
        <pc:picChg chg="add mod">
          <ac:chgData name="Thangavel, Prabhu" userId="3e579001-273a-496a-ad86-41a8219b525d" providerId="ADAL" clId="{3349B85E-7797-4F6A-9563-2D54322A2C68}" dt="2020-08-05T07:38:28.166" v="173" actId="14100"/>
          <ac:picMkLst>
            <pc:docMk/>
            <pc:sldMk cId="0" sldId="256"/>
            <ac:picMk id="3" creationId="{689F75E6-0AD6-4593-97A3-70BF13905F7B}"/>
          </ac:picMkLst>
        </pc:picChg>
        <pc:picChg chg="del">
          <ac:chgData name="Thangavel, Prabhu" userId="3e579001-273a-496a-ad86-41a8219b525d" providerId="ADAL" clId="{3349B85E-7797-4F6A-9563-2D54322A2C68}" dt="2020-08-05T07:30:15.811" v="75" actId="478"/>
          <ac:picMkLst>
            <pc:docMk/>
            <pc:sldMk cId="0" sldId="256"/>
            <ac:picMk id="89" creationId="{00000000-0000-0000-0000-000000000000}"/>
          </ac:picMkLst>
        </pc:picChg>
      </pc:sldChg>
      <pc:sldChg chg="add del">
        <pc:chgData name="Thangavel, Prabhu" userId="3e579001-273a-496a-ad86-41a8219b525d" providerId="ADAL" clId="{3349B85E-7797-4F6A-9563-2D54322A2C68}" dt="2020-08-05T09:04:45.201" v="2626" actId="2696"/>
        <pc:sldMkLst>
          <pc:docMk/>
          <pc:sldMk cId="0" sldId="257"/>
        </pc:sldMkLst>
      </pc:sldChg>
      <pc:sldChg chg="add del">
        <pc:chgData name="Thangavel, Prabhu" userId="3e579001-273a-496a-ad86-41a8219b525d" providerId="ADAL" clId="{3349B85E-7797-4F6A-9563-2D54322A2C68}" dt="2020-08-05T09:04:45.642" v="2627" actId="2696"/>
        <pc:sldMkLst>
          <pc:docMk/>
          <pc:sldMk cId="0" sldId="259"/>
        </pc:sldMkLst>
      </pc:sldChg>
      <pc:sldChg chg="del">
        <pc:chgData name="Thangavel, Prabhu" userId="3e579001-273a-496a-ad86-41a8219b525d" providerId="ADAL" clId="{3349B85E-7797-4F6A-9563-2D54322A2C68}" dt="2020-08-05T09:04:46.115" v="2629" actId="2696"/>
        <pc:sldMkLst>
          <pc:docMk/>
          <pc:sldMk cId="0" sldId="260"/>
        </pc:sldMkLst>
      </pc:sldChg>
      <pc:sldChg chg="del">
        <pc:chgData name="Thangavel, Prabhu" userId="3e579001-273a-496a-ad86-41a8219b525d" providerId="ADAL" clId="{3349B85E-7797-4F6A-9563-2D54322A2C68}" dt="2020-08-05T09:04:46.559" v="2631" actId="2696"/>
        <pc:sldMkLst>
          <pc:docMk/>
          <pc:sldMk cId="0" sldId="261"/>
        </pc:sldMkLst>
      </pc:sldChg>
      <pc:sldChg chg="modSp">
        <pc:chgData name="Thangavel, Prabhu" userId="3e579001-273a-496a-ad86-41a8219b525d" providerId="ADAL" clId="{3349B85E-7797-4F6A-9563-2D54322A2C68}" dt="2020-08-05T09:52:18.403" v="2761" actId="1036"/>
        <pc:sldMkLst>
          <pc:docMk/>
          <pc:sldMk cId="0" sldId="262"/>
        </pc:sldMkLst>
        <pc:spChg chg="mod">
          <ac:chgData name="Thangavel, Prabhu" userId="3e579001-273a-496a-ad86-41a8219b525d" providerId="ADAL" clId="{3349B85E-7797-4F6A-9563-2D54322A2C68}" dt="2020-08-05T09:52:18.403" v="2761" actId="103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9:06:51.755" v="2738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7.123" v="2632" actId="2696"/>
        <pc:sldMkLst>
          <pc:docMk/>
          <pc:sldMk cId="0" sldId="263"/>
        </pc:sldMkLst>
      </pc:sldChg>
      <pc:sldChg chg="modSp ord setBg">
        <pc:chgData name="Thangavel, Prabhu" userId="3e579001-273a-496a-ad86-41a8219b525d" providerId="ADAL" clId="{3349B85E-7797-4F6A-9563-2D54322A2C68}" dt="2020-08-05T08:10:51.701" v="1204"/>
        <pc:sldMkLst>
          <pc:docMk/>
          <pc:sldMk cId="0" sldId="264"/>
        </pc:sldMkLst>
        <pc:spChg chg="mod">
          <ac:chgData name="Thangavel, Prabhu" userId="3e579001-273a-496a-ad86-41a8219b525d" providerId="ADAL" clId="{3349B85E-7797-4F6A-9563-2D54322A2C68}" dt="2020-08-05T07:40:14.811" v="212" actId="1076"/>
          <ac:spMkLst>
            <pc:docMk/>
            <pc:sldMk cId="0" sldId="264"/>
            <ac:spMk id="186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44:08.885" v="573" actId="20577"/>
          <ac:spMkLst>
            <pc:docMk/>
            <pc:sldMk cId="0" sldId="264"/>
            <ac:spMk id="187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8:22.401" v="1183" actId="14100"/>
          <ac:spMkLst>
            <pc:docMk/>
            <pc:sldMk cId="0" sldId="264"/>
            <ac:spMk id="188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7:36.861" v="1182" actId="20577"/>
          <ac:spMkLst>
            <pc:docMk/>
            <pc:sldMk cId="0" sldId="264"/>
            <ac:spMk id="189" creationId="{00000000-0000-0000-0000-000000000000}"/>
          </ac:spMkLst>
        </pc:spChg>
      </pc:sldChg>
      <pc:sldChg chg="modSp setBg">
        <pc:chgData name="Thangavel, Prabhu" userId="3e579001-273a-496a-ad86-41a8219b525d" providerId="ADAL" clId="{3349B85E-7797-4F6A-9563-2D54322A2C68}" dt="2020-08-05T08:18:15.506" v="1235"/>
        <pc:sldMkLst>
          <pc:docMk/>
          <pc:sldMk cId="0" sldId="265"/>
        </pc:sldMkLst>
        <pc:spChg chg="mod">
          <ac:chgData name="Thangavel, Prabhu" userId="3e579001-273a-496a-ad86-41a8219b525d" providerId="ADAL" clId="{3349B85E-7797-4F6A-9563-2D54322A2C68}" dt="2020-08-05T07:29:29.191" v="7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29:36.654" v="74" actId="14100"/>
          <ac:spMkLst>
            <pc:docMk/>
            <pc:sldMk cId="0" sldId="265"/>
            <ac:spMk id="205" creationId="{00000000-0000-0000-0000-000000000000}"/>
          </ac:spMkLst>
        </pc:spChg>
      </pc:sldChg>
      <pc:sldChg chg="addSp delSp modSp ord setBg">
        <pc:chgData name="Thangavel, Prabhu" userId="3e579001-273a-496a-ad86-41a8219b525d" providerId="ADAL" clId="{3349B85E-7797-4F6A-9563-2D54322A2C68}" dt="2020-08-05T08:59:54.540" v="2591"/>
        <pc:sldMkLst>
          <pc:docMk/>
          <pc:sldMk cId="0" sldId="266"/>
        </pc:sldMkLst>
        <pc:spChg chg="mod">
          <ac:chgData name="Thangavel, Prabhu" userId="3e579001-273a-496a-ad86-41a8219b525d" providerId="ADAL" clId="{3349B85E-7797-4F6A-9563-2D54322A2C68}" dt="2020-08-05T08:56:08.509" v="2565" actId="20577"/>
          <ac:spMkLst>
            <pc:docMk/>
            <pc:sldMk cId="0" sldId="266"/>
            <ac:spMk id="212" creationId="{00000000-0000-0000-0000-000000000000}"/>
          </ac:spMkLst>
        </pc:spChg>
        <pc:picChg chg="add del">
          <ac:chgData name="Thangavel, Prabhu" userId="3e579001-273a-496a-ad86-41a8219b525d" providerId="ADAL" clId="{3349B85E-7797-4F6A-9563-2D54322A2C68}" dt="2020-08-05T08:57:40.283" v="2567"/>
          <ac:picMkLst>
            <pc:docMk/>
            <pc:sldMk cId="0" sldId="266"/>
            <ac:picMk id="2" creationId="{2BB1D5FD-A034-43A8-94B3-753A00FFD49C}"/>
          </ac:picMkLst>
        </pc:picChg>
        <pc:picChg chg="add mod">
          <ac:chgData name="Thangavel, Prabhu" userId="3e579001-273a-496a-ad86-41a8219b525d" providerId="ADAL" clId="{3349B85E-7797-4F6A-9563-2D54322A2C68}" dt="2020-08-05T08:59:28.913" v="2590" actId="14100"/>
          <ac:picMkLst>
            <pc:docMk/>
            <pc:sldMk cId="0" sldId="266"/>
            <ac:picMk id="4" creationId="{4ECF726E-E7F5-4F09-AF36-4BF66F3B5730}"/>
          </ac:picMkLst>
        </pc:picChg>
      </pc:sldChg>
      <pc:sldChg chg="del">
        <pc:chgData name="Thangavel, Prabhu" userId="3e579001-273a-496a-ad86-41a8219b525d" providerId="ADAL" clId="{3349B85E-7797-4F6A-9563-2D54322A2C68}" dt="2020-08-05T09:04:47.697" v="2634" actId="2696"/>
        <pc:sldMkLst>
          <pc:docMk/>
          <pc:sldMk cId="0" sldId="269"/>
        </pc:sldMkLst>
      </pc:sldChg>
      <pc:sldChg chg="del">
        <pc:chgData name="Thangavel, Prabhu" userId="3e579001-273a-496a-ad86-41a8219b525d" providerId="ADAL" clId="{3349B85E-7797-4F6A-9563-2D54322A2C68}" dt="2020-08-05T09:04:48.286" v="2635" actId="2696"/>
        <pc:sldMkLst>
          <pc:docMk/>
          <pc:sldMk cId="0" sldId="270"/>
        </pc:sldMkLst>
      </pc:sldChg>
      <pc:sldChg chg="del">
        <pc:chgData name="Thangavel, Prabhu" userId="3e579001-273a-496a-ad86-41a8219b525d" providerId="ADAL" clId="{3349B85E-7797-4F6A-9563-2D54322A2C68}" dt="2020-08-05T09:04:48.854" v="2636" actId="2696"/>
        <pc:sldMkLst>
          <pc:docMk/>
          <pc:sldMk cId="0" sldId="271"/>
        </pc:sldMkLst>
      </pc:sldChg>
      <pc:sldChg chg="addSp delSp modSp del">
        <pc:chgData name="Thangavel, Prabhu" userId="3e579001-273a-496a-ad86-41a8219b525d" providerId="ADAL" clId="{3349B85E-7797-4F6A-9563-2D54322A2C68}" dt="2020-08-05T09:04:49.338" v="2637" actId="2696"/>
        <pc:sldMkLst>
          <pc:docMk/>
          <pc:sldMk cId="0" sldId="272"/>
        </pc:sldMkLst>
        <pc:spChg chg="add del">
          <ac:chgData name="Thangavel, Prabhu" userId="3e579001-273a-496a-ad86-41a8219b525d" providerId="ADAL" clId="{3349B85E-7797-4F6A-9563-2D54322A2C68}" dt="2020-08-05T07:39:02.841" v="175"/>
          <ac:spMkLst>
            <pc:docMk/>
            <pc:sldMk cId="0" sldId="272"/>
            <ac:spMk id="2" creationId="{C4056306-4A14-46F2-95DB-984DD7180016}"/>
          </ac:spMkLst>
        </pc:spChg>
        <pc:spChg chg="mod">
          <ac:chgData name="Thangavel, Prabhu" userId="3e579001-273a-496a-ad86-41a8219b525d" providerId="ADAL" clId="{3349B85E-7797-4F6A-9563-2D54322A2C68}" dt="2020-08-05T07:39:15.471" v="178" actId="1076"/>
          <ac:spMkLst>
            <pc:docMk/>
            <pc:sldMk cId="0" sldId="272"/>
            <ac:spMk id="21" creationId="{9583779C-6B06-4FC1-982F-893F7D15AB9E}"/>
          </ac:spMkLst>
        </pc:spChg>
        <pc:grpChg chg="add del mod">
          <ac:chgData name="Thangavel, Prabhu" userId="3e579001-273a-496a-ad86-41a8219b525d" providerId="ADAL" clId="{3349B85E-7797-4F6A-9563-2D54322A2C68}" dt="2020-08-05T07:39:15.991" v="179"/>
          <ac:grpSpMkLst>
            <pc:docMk/>
            <pc:sldMk cId="0" sldId="272"/>
            <ac:grpSpMk id="20" creationId="{666AAB94-205A-434C-AF83-450FC267AE19}"/>
          </ac:grpSpMkLst>
        </pc:grpChg>
      </pc:sldChg>
      <pc:sldChg chg="modSp">
        <pc:chgData name="Thangavel, Prabhu" userId="3e579001-273a-496a-ad86-41a8219b525d" providerId="ADAL" clId="{3349B85E-7797-4F6A-9563-2D54322A2C68}" dt="2020-08-05T09:52:38.259" v="2762" actId="14100"/>
        <pc:sldMkLst>
          <pc:docMk/>
          <pc:sldMk cId="0" sldId="273"/>
        </pc:sldMkLst>
        <pc:spChg chg="mod">
          <ac:chgData name="Thangavel, Prabhu" userId="3e579001-273a-496a-ad86-41a8219b525d" providerId="ADAL" clId="{3349B85E-7797-4F6A-9563-2D54322A2C68}" dt="2020-08-05T09:52:38.259" v="2762" actId="14100"/>
          <ac:spMkLst>
            <pc:docMk/>
            <pc:sldMk cId="0" sldId="273"/>
            <ac:spMk id="331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9.900" v="2638" actId="2696"/>
        <pc:sldMkLst>
          <pc:docMk/>
          <pc:sldMk cId="0" sldId="274"/>
        </pc:sldMkLst>
      </pc:sldChg>
      <pc:sldChg chg="del">
        <pc:chgData name="Thangavel, Prabhu" userId="3e579001-273a-496a-ad86-41a8219b525d" providerId="ADAL" clId="{3349B85E-7797-4F6A-9563-2D54322A2C68}" dt="2020-08-05T09:04:50.488" v="2640" actId="2696"/>
        <pc:sldMkLst>
          <pc:docMk/>
          <pc:sldMk cId="0" sldId="275"/>
        </pc:sldMkLst>
      </pc:sldChg>
      <pc:sldChg chg="del">
        <pc:chgData name="Thangavel, Prabhu" userId="3e579001-273a-496a-ad86-41a8219b525d" providerId="ADAL" clId="{3349B85E-7797-4F6A-9563-2D54322A2C68}" dt="2020-08-05T09:04:51.206" v="2641" actId="2696"/>
        <pc:sldMkLst>
          <pc:docMk/>
          <pc:sldMk cId="0" sldId="276"/>
        </pc:sldMkLst>
      </pc:sldChg>
      <pc:sldChg chg="delSp modSp ord">
        <pc:chgData name="Thangavel, Prabhu" userId="3e579001-273a-496a-ad86-41a8219b525d" providerId="ADAL" clId="{3349B85E-7797-4F6A-9563-2D54322A2C68}" dt="2020-08-05T08:55:07.909" v="2508" actId="20577"/>
        <pc:sldMkLst>
          <pc:docMk/>
          <pc:sldMk cId="0" sldId="277"/>
        </pc:sldMkLst>
        <pc:spChg chg="del mod">
          <ac:chgData name="Thangavel, Prabhu" userId="3e579001-273a-496a-ad86-41a8219b525d" providerId="ADAL" clId="{3349B85E-7797-4F6A-9563-2D54322A2C68}" dt="2020-08-05T08:26:21.695" v="1286" actId="478"/>
          <ac:spMkLst>
            <pc:docMk/>
            <pc:sldMk cId="0" sldId="277"/>
            <ac:spMk id="38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27:23.129" v="1327" actId="14100"/>
          <ac:spMkLst>
            <pc:docMk/>
            <pc:sldMk cId="0" sldId="27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55:07.909" v="2508" actId="20577"/>
          <ac:spMkLst>
            <pc:docMk/>
            <pc:sldMk cId="0" sldId="277"/>
            <ac:spMk id="392" creationId="{00000000-0000-0000-0000-000000000000}"/>
          </ac:spMkLst>
        </pc:spChg>
        <pc:grpChg chg="del">
          <ac:chgData name="Thangavel, Prabhu" userId="3e579001-273a-496a-ad86-41a8219b525d" providerId="ADAL" clId="{3349B85E-7797-4F6A-9563-2D54322A2C68}" dt="2020-08-05T08:26:07.872" v="1260" actId="478"/>
          <ac:grpSpMkLst>
            <pc:docMk/>
            <pc:sldMk cId="0" sldId="277"/>
            <ac:grpSpMk id="386" creationId="{00000000-0000-0000-0000-000000000000}"/>
          </ac:grpSpMkLst>
        </pc:grpChg>
      </pc:sldChg>
      <pc:sldChg chg="setBg">
        <pc:chgData name="Thangavel, Prabhu" userId="3e579001-273a-496a-ad86-41a8219b525d" providerId="ADAL" clId="{3349B85E-7797-4F6A-9563-2D54322A2C68}" dt="2020-08-05T08:17:16.610" v="1227"/>
        <pc:sldMkLst>
          <pc:docMk/>
          <pc:sldMk cId="0" sldId="278"/>
        </pc:sldMkLst>
      </pc:sldChg>
      <pc:sldChg chg="del">
        <pc:chgData name="Thangavel, Prabhu" userId="3e579001-273a-496a-ad86-41a8219b525d" providerId="ADAL" clId="{3349B85E-7797-4F6A-9563-2D54322A2C68}" dt="2020-08-05T09:04:51.797" v="2642" actId="2696"/>
        <pc:sldMkLst>
          <pc:docMk/>
          <pc:sldMk cId="0" sldId="279"/>
        </pc:sldMkLst>
      </pc:sldChg>
      <pc:sldChg chg="del">
        <pc:chgData name="Thangavel, Prabhu" userId="3e579001-273a-496a-ad86-41a8219b525d" providerId="ADAL" clId="{3349B85E-7797-4F6A-9563-2D54322A2C68}" dt="2020-08-05T09:04:52.428" v="2643" actId="2696"/>
        <pc:sldMkLst>
          <pc:docMk/>
          <pc:sldMk cId="0" sldId="280"/>
        </pc:sldMkLst>
      </pc:sldChg>
      <pc:sldChg chg="del">
        <pc:chgData name="Thangavel, Prabhu" userId="3e579001-273a-496a-ad86-41a8219b525d" providerId="ADAL" clId="{3349B85E-7797-4F6A-9563-2D54322A2C68}" dt="2020-08-05T09:04:53.086" v="2644" actId="2696"/>
        <pc:sldMkLst>
          <pc:docMk/>
          <pc:sldMk cId="0" sldId="281"/>
        </pc:sldMkLst>
      </pc:sldChg>
      <pc:sldChg chg="del">
        <pc:chgData name="Thangavel, Prabhu" userId="3e579001-273a-496a-ad86-41a8219b525d" providerId="ADAL" clId="{3349B85E-7797-4F6A-9563-2D54322A2C68}" dt="2020-08-05T09:04:53.613" v="2645" actId="2696"/>
        <pc:sldMkLst>
          <pc:docMk/>
          <pc:sldMk cId="0" sldId="282"/>
        </pc:sldMkLst>
      </pc:sldChg>
      <pc:sldChg chg="del">
        <pc:chgData name="Thangavel, Prabhu" userId="3e579001-273a-496a-ad86-41a8219b525d" providerId="ADAL" clId="{3349B85E-7797-4F6A-9563-2D54322A2C68}" dt="2020-08-05T09:04:54.165" v="2646" actId="2696"/>
        <pc:sldMkLst>
          <pc:docMk/>
          <pc:sldMk cId="0" sldId="283"/>
        </pc:sldMkLst>
      </pc:sldChg>
      <pc:sldChg chg="del">
        <pc:chgData name="Thangavel, Prabhu" userId="3e579001-273a-496a-ad86-41a8219b525d" providerId="ADAL" clId="{3349B85E-7797-4F6A-9563-2D54322A2C68}" dt="2020-08-05T09:04:55.282" v="2647" actId="2696"/>
        <pc:sldMkLst>
          <pc:docMk/>
          <pc:sldMk cId="0" sldId="284"/>
        </pc:sldMkLst>
      </pc:sldChg>
      <pc:sldChg chg="modSp add">
        <pc:chgData name="Thangavel, Prabhu" userId="3e579001-273a-496a-ad86-41a8219b525d" providerId="ADAL" clId="{3349B85E-7797-4F6A-9563-2D54322A2C68}" dt="2020-08-05T09:06:25.616" v="2702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3349B85E-7797-4F6A-9563-2D54322A2C68}" dt="2020-08-05T09:06:25.616" v="2702" actId="20577"/>
          <ac:spMkLst>
            <pc:docMk/>
            <pc:sldMk cId="661667781" sldId="285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49:03.609" v="2440" actId="20577"/>
          <ac:spMkLst>
            <pc:docMk/>
            <pc:sldMk cId="661667781" sldId="285"/>
            <ac:spMk id="392" creationId="{00000000-0000-0000-0000-000000000000}"/>
          </ac:spMkLst>
        </pc:spChg>
      </pc:sldChg>
      <pc:sldMasterChg chg="addSldLayout delSldLayout">
        <pc:chgData name="Thangavel, Prabhu" userId="3e579001-273a-496a-ad86-41a8219b525d" providerId="ADAL" clId="{3349B85E-7797-4F6A-9563-2D54322A2C68}" dt="2020-08-05T09:04:49.901" v="2639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3349B85E-7797-4F6A-9563-2D54322A2C68}" dt="2020-08-05T08:06:07.478" v="1082" actId="2696"/>
          <pc:sldLayoutMkLst>
            <pc:docMk/>
            <pc:sldMasterMk cId="0" sldId="2147483659"/>
            <pc:sldLayoutMk cId="0" sldId="2147483648"/>
          </pc:sldLayoutMkLst>
        </pc:sldLayoutChg>
        <pc:sldLayoutChg chg="add del">
          <pc:chgData name="Thangavel, Prabhu" userId="3e579001-273a-496a-ad86-41a8219b525d" providerId="ADAL" clId="{3349B85E-7797-4F6A-9563-2D54322A2C68}" dt="2020-08-05T09:04:45.643" v="2628" actId="2696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Thangavel, Prabhu" userId="3e579001-273a-496a-ad86-41a8219b525d" providerId="ADAL" clId="{3349B85E-7797-4F6A-9563-2D54322A2C68}" dt="2020-08-05T09:04:46.116" v="2630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Thangavel, Prabhu" userId="3e579001-273a-496a-ad86-41a8219b525d" providerId="ADAL" clId="{3349B85E-7797-4F6A-9563-2D54322A2C68}" dt="2020-08-05T09:04:47.124" v="2633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Thangavel, Prabhu" userId="3e579001-273a-496a-ad86-41a8219b525d" providerId="ADAL" clId="{3349B85E-7797-4F6A-9563-2D54322A2C68}" dt="2020-08-05T09:04:49.901" v="2639" actId="2696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  <pc:docChgLst>
    <pc:chgData name="Thangavel, Prabhu" userId="3e579001-273a-496a-ad86-41a8219b525d" providerId="ADAL" clId="{720D86FD-0B44-4496-934B-FD7A939378F6}"/>
    <pc:docChg chg="undo custSel modSld sldOrd">
      <pc:chgData name="Thangavel, Prabhu" userId="3e579001-273a-496a-ad86-41a8219b525d" providerId="ADAL" clId="{720D86FD-0B44-4496-934B-FD7A939378F6}" dt="2020-08-05T07:23:04.981" v="5128" actId="14100"/>
      <pc:docMkLst>
        <pc:docMk/>
      </pc:docMkLst>
      <pc:sldChg chg="modSp">
        <pc:chgData name="Thangavel, Prabhu" userId="3e579001-273a-496a-ad86-41a8219b525d" providerId="ADAL" clId="{720D86FD-0B44-4496-934B-FD7A939378F6}" dt="2020-08-05T07:19:03.274" v="4960" actId="20577"/>
        <pc:sldMkLst>
          <pc:docMk/>
          <pc:sldMk cId="0" sldId="258"/>
        </pc:sldMkLst>
        <pc:spChg chg="mod">
          <ac:chgData name="Thangavel, Prabhu" userId="3e579001-273a-496a-ad86-41a8219b525d" providerId="ADAL" clId="{720D86FD-0B44-4496-934B-FD7A939378F6}" dt="2020-08-05T07:19:03.274" v="4960" actId="20577"/>
          <ac:spMkLst>
            <pc:docMk/>
            <pc:sldMk cId="0" sldId="258"/>
            <ac:spMk id="111" creationId="{00000000-0000-0000-0000-000000000000}"/>
          </ac:spMkLst>
        </pc:spChg>
      </pc:sldChg>
      <pc:sldChg chg="modSp ord">
        <pc:chgData name="Thangavel, Prabhu" userId="3e579001-273a-496a-ad86-41a8219b525d" providerId="ADAL" clId="{720D86FD-0B44-4496-934B-FD7A939378F6}" dt="2020-08-05T07:23:04.981" v="5128" actId="14100"/>
        <pc:sldMkLst>
          <pc:docMk/>
          <pc:sldMk cId="0" sldId="262"/>
        </pc:sldMkLst>
        <pc:spChg chg="mod">
          <ac:chgData name="Thangavel, Prabhu" userId="3e579001-273a-496a-ad86-41a8219b525d" providerId="ADAL" clId="{720D86FD-0B44-4496-934B-FD7A939378F6}" dt="2020-08-05T07:22:55.449" v="5126" actId="107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23:04.981" v="5128" actId="14100"/>
          <ac:spMkLst>
            <pc:docMk/>
            <pc:sldMk cId="0" sldId="262"/>
            <ac:spMk id="146" creationId="{00000000-0000-0000-0000-000000000000}"/>
          </ac:spMkLst>
        </pc:spChg>
      </pc:sldChg>
      <pc:sldChg chg="modSp ord setBg">
        <pc:chgData name="Thangavel, Prabhu" userId="3e579001-273a-496a-ad86-41a8219b525d" providerId="ADAL" clId="{720D86FD-0B44-4496-934B-FD7A939378F6}" dt="2020-08-05T05:27:33.881" v="468" actId="20577"/>
        <pc:sldMkLst>
          <pc:docMk/>
          <pc:sldMk cId="0" sldId="265"/>
        </pc:sldMkLst>
        <pc:spChg chg="mod">
          <ac:chgData name="Thangavel, Prabhu" userId="3e579001-273a-496a-ad86-41a8219b525d" providerId="ADAL" clId="{720D86FD-0B44-4496-934B-FD7A939378F6}" dt="2020-08-05T05:24:58.673" v="299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5:27:33.881" v="468" actId="20577"/>
          <ac:spMkLst>
            <pc:docMk/>
            <pc:sldMk cId="0" sldId="265"/>
            <ac:spMk id="205" creationId="{00000000-0000-0000-0000-000000000000}"/>
          </ac:spMkLst>
        </pc:spChg>
        <pc:picChg chg="mod">
          <ac:chgData name="Thangavel, Prabhu" userId="3e579001-273a-496a-ad86-41a8219b525d" providerId="ADAL" clId="{720D86FD-0B44-4496-934B-FD7A939378F6}" dt="2020-08-05T05:22:34.305" v="57" actId="1076"/>
          <ac:picMkLst>
            <pc:docMk/>
            <pc:sldMk cId="0" sldId="265"/>
            <ac:picMk id="207" creationId="{00000000-0000-0000-0000-000000000000}"/>
          </ac:picMkLst>
        </pc:picChg>
      </pc:sldChg>
      <pc:sldChg chg="addSp delSp modSp ord">
        <pc:chgData name="Thangavel, Prabhu" userId="3e579001-273a-496a-ad86-41a8219b525d" providerId="ADAL" clId="{720D86FD-0B44-4496-934B-FD7A939378F6}" dt="2020-08-05T07:19:38.233" v="4977" actId="20577"/>
        <pc:sldMkLst>
          <pc:docMk/>
          <pc:sldMk cId="0" sldId="267"/>
        </pc:sldMkLst>
        <pc:spChg chg="mod">
          <ac:chgData name="Thangavel, Prabhu" userId="3e579001-273a-496a-ad86-41a8219b525d" providerId="ADAL" clId="{720D86FD-0B44-4496-934B-FD7A939378F6}" dt="2020-08-05T07:19:38.233" v="4977" actId="20577"/>
          <ac:spMkLst>
            <pc:docMk/>
            <pc:sldMk cId="0" sldId="267"/>
            <ac:spMk id="22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45.401" v="4927" actId="14100"/>
          <ac:spMkLst>
            <pc:docMk/>
            <pc:sldMk cId="0" sldId="267"/>
            <ac:spMk id="230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0:59.484" v="4143" actId="478"/>
          <ac:spMkLst>
            <pc:docMk/>
            <pc:sldMk cId="0" sldId="267"/>
            <ac:spMk id="23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36.700" v="4926" actId="14100"/>
          <ac:spMkLst>
            <pc:docMk/>
            <pc:sldMk cId="0" sldId="267"/>
            <ac:spMk id="233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59.532" v="4929" actId="14100"/>
          <ac:spMkLst>
            <pc:docMk/>
            <pc:sldMk cId="0" sldId="267"/>
            <ac:spMk id="235" creationId="{00000000-0000-0000-0000-000000000000}"/>
          </ac:spMkLst>
        </pc:spChg>
        <pc:spChg chg="del mod">
          <ac:chgData name="Thangavel, Prabhu" userId="3e579001-273a-496a-ad86-41a8219b525d" providerId="ADAL" clId="{720D86FD-0B44-4496-934B-FD7A939378F6}" dt="2020-08-05T07:14:46.828" v="4895" actId="478"/>
          <ac:spMkLst>
            <pc:docMk/>
            <pc:sldMk cId="0" sldId="267"/>
            <ac:spMk id="237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5.405" v="4146" actId="478"/>
          <ac:spMkLst>
            <pc:docMk/>
            <pc:sldMk cId="0" sldId="267"/>
            <ac:spMk id="239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3.641" v="4145" actId="478"/>
          <ac:spMkLst>
            <pc:docMk/>
            <pc:sldMk cId="0" sldId="267"/>
            <ac:spMk id="241" creationId="{00000000-0000-0000-0000-000000000000}"/>
          </ac:spMkLst>
        </pc:spChg>
        <pc:cxnChg chg="add del mod">
          <ac:chgData name="Thangavel, Prabhu" userId="3e579001-273a-496a-ad86-41a8219b525d" providerId="ADAL" clId="{720D86FD-0B44-4496-934B-FD7A939378F6}" dt="2020-08-05T07:14:58.535" v="4903" actId="478"/>
          <ac:cxnSpMkLst>
            <pc:docMk/>
            <pc:sldMk cId="0" sldId="267"/>
            <ac:cxnSpMk id="34" creationId="{249C8FA8-5F75-4476-9565-8B798AA340EE}"/>
          </ac:cxnSpMkLst>
        </pc:cxnChg>
        <pc:cxnChg chg="del mod">
          <ac:chgData name="Thangavel, Prabhu" userId="3e579001-273a-496a-ad86-41a8219b525d" providerId="ADAL" clId="{720D86FD-0B44-4496-934B-FD7A939378F6}" dt="2020-08-05T07:00:17.011" v="4132" actId="478"/>
          <ac:cxnSpMkLst>
            <pc:docMk/>
            <pc:sldMk cId="0" sldId="267"/>
            <ac:cxnSpMk id="229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0.986" v="4910" actId="478"/>
          <ac:cxnSpMkLst>
            <pc:docMk/>
            <pc:sldMk cId="0" sldId="267"/>
            <ac:cxnSpMk id="232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3.243" v="4911" actId="478"/>
          <ac:cxnSpMkLst>
            <pc:docMk/>
            <pc:sldMk cId="0" sldId="267"/>
            <ac:cxnSpMk id="234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0:25.888" v="4135" actId="478"/>
          <ac:cxnSpMkLst>
            <pc:docMk/>
            <pc:sldMk cId="0" sldId="267"/>
            <ac:cxnSpMk id="236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3:56.962" v="4191" actId="478"/>
          <ac:cxnSpMkLst>
            <pc:docMk/>
            <pc:sldMk cId="0" sldId="267"/>
            <ac:cxnSpMk id="238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1:01.743" v="4144" actId="478"/>
          <ac:cxnSpMkLst>
            <pc:docMk/>
            <pc:sldMk cId="0" sldId="267"/>
            <ac:cxnSpMk id="240" creationId="{00000000-0000-0000-0000-000000000000}"/>
          </ac:cxnSpMkLst>
        </pc:cxnChg>
      </pc:sldChg>
      <pc:sldChg chg="modSp ord">
        <pc:chgData name="Thangavel, Prabhu" userId="3e579001-273a-496a-ad86-41a8219b525d" providerId="ADAL" clId="{720D86FD-0B44-4496-934B-FD7A939378F6}" dt="2020-08-05T06:40:34.628" v="4128" actId="20577"/>
        <pc:sldMkLst>
          <pc:docMk/>
          <pc:sldMk cId="0" sldId="268"/>
        </pc:sldMkLst>
        <pc:spChg chg="mod">
          <ac:chgData name="Thangavel, Prabhu" userId="3e579001-273a-496a-ad86-41a8219b525d" providerId="ADAL" clId="{720D86FD-0B44-4496-934B-FD7A939378F6}" dt="2020-08-05T06:14:01.122" v="2159" actId="20577"/>
          <ac:spMkLst>
            <pc:docMk/>
            <pc:sldMk cId="0" sldId="268"/>
            <ac:spMk id="246" creationId="{00000000-0000-0000-0000-000000000000}"/>
          </ac:spMkLst>
        </pc:spChg>
        <pc:graphicFrameChg chg="mod modGraphic">
          <ac:chgData name="Thangavel, Prabhu" userId="3e579001-273a-496a-ad86-41a8219b525d" providerId="ADAL" clId="{720D86FD-0B44-4496-934B-FD7A939378F6}" dt="2020-08-05T06:40:34.628" v="4128" actId="20577"/>
          <ac:graphicFrameMkLst>
            <pc:docMk/>
            <pc:sldMk cId="0" sldId="268"/>
            <ac:graphicFrameMk id="247" creationId="{00000000-0000-0000-0000-000000000000}"/>
          </ac:graphicFrameMkLst>
        </pc:graphicFrameChg>
      </pc:sldChg>
      <pc:sldChg chg="addSp delSp modSp ord">
        <pc:chgData name="Thangavel, Prabhu" userId="3e579001-273a-496a-ad86-41a8219b525d" providerId="ADAL" clId="{720D86FD-0B44-4496-934B-FD7A939378F6}" dt="2020-08-05T06:06:55.699" v="2009" actId="1076"/>
        <pc:sldMkLst>
          <pc:docMk/>
          <pc:sldMk cId="0" sldId="273"/>
        </pc:sldMkLst>
        <pc:spChg chg="add del mod">
          <ac:chgData name="Thangavel, Prabhu" userId="3e579001-273a-496a-ad86-41a8219b525d" providerId="ADAL" clId="{720D86FD-0B44-4496-934B-FD7A939378F6}" dt="2020-08-05T05:47:03.956" v="1065"/>
          <ac:spMkLst>
            <pc:docMk/>
            <pc:sldMk cId="0" sldId="273"/>
            <ac:spMk id="2" creationId="{2B405394-1162-4AFA-9254-1A120B851842}"/>
          </ac:spMkLst>
        </pc:spChg>
        <pc:spChg chg="add del mod">
          <ac:chgData name="Thangavel, Prabhu" userId="3e579001-273a-496a-ad86-41a8219b525d" providerId="ADAL" clId="{720D86FD-0B44-4496-934B-FD7A939378F6}" dt="2020-08-05T05:47:03.468" v="1064"/>
          <ac:spMkLst>
            <pc:docMk/>
            <pc:sldMk cId="0" sldId="273"/>
            <ac:spMk id="3" creationId="{D08686BA-E05E-43A9-985E-D3BEC439BEBE}"/>
          </ac:spMkLst>
        </pc:spChg>
        <pc:spChg chg="add del mod">
          <ac:chgData name="Thangavel, Prabhu" userId="3e579001-273a-496a-ad86-41a8219b525d" providerId="ADAL" clId="{720D86FD-0B44-4496-934B-FD7A939378F6}" dt="2020-08-05T05:54:35.780" v="1605" actId="478"/>
          <ac:spMkLst>
            <pc:docMk/>
            <pc:sldMk cId="0" sldId="273"/>
            <ac:spMk id="5" creationId="{20FF5056-029B-4505-9395-19AEED49599C}"/>
          </ac:spMkLst>
        </pc:spChg>
        <pc:spChg chg="add del mod">
          <ac:chgData name="Thangavel, Prabhu" userId="3e579001-273a-496a-ad86-41a8219b525d" providerId="ADAL" clId="{720D86FD-0B44-4496-934B-FD7A939378F6}" dt="2020-08-05T05:57:53.612" v="1673" actId="478"/>
          <ac:spMkLst>
            <pc:docMk/>
            <pc:sldMk cId="0" sldId="273"/>
            <ac:spMk id="7" creationId="{6AFC651F-A9E9-4841-9175-3FA16505766A}"/>
          </ac:spMkLst>
        </pc:spChg>
        <pc:spChg chg="add del mod">
          <ac:chgData name="Thangavel, Prabhu" userId="3e579001-273a-496a-ad86-41a8219b525d" providerId="ADAL" clId="{720D86FD-0B44-4496-934B-FD7A939378F6}" dt="2020-08-05T05:57:51.887" v="1672" actId="478"/>
          <ac:spMkLst>
            <pc:docMk/>
            <pc:sldMk cId="0" sldId="273"/>
            <ac:spMk id="9" creationId="{4853F75F-C535-4044-8A6D-BE66353723C4}"/>
          </ac:spMkLst>
        </pc:spChg>
        <pc:spChg chg="mod">
          <ac:chgData name="Thangavel, Prabhu" userId="3e579001-273a-496a-ad86-41a8219b525d" providerId="ADAL" clId="{720D86FD-0B44-4496-934B-FD7A939378F6}" dt="2020-08-05T06:06:05.659" v="2001" actId="1076"/>
          <ac:spMkLst>
            <pc:docMk/>
            <pc:sldMk cId="0" sldId="273"/>
            <ac:spMk id="328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10.469" v="2002" actId="1076"/>
          <ac:spMkLst>
            <pc:docMk/>
            <pc:sldMk cId="0" sldId="273"/>
            <ac:spMk id="329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21.995" v="2004" actId="1076"/>
          <ac:spMkLst>
            <pc:docMk/>
            <pc:sldMk cId="0" sldId="273"/>
            <ac:spMk id="330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30.690" v="2006" actId="14100"/>
          <ac:spMkLst>
            <pc:docMk/>
            <pc:sldMk cId="0" sldId="273"/>
            <ac:spMk id="331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16.328" v="2003" actId="1076"/>
          <ac:spMkLst>
            <pc:docMk/>
            <pc:sldMk cId="0" sldId="273"/>
            <ac:spMk id="333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55.699" v="2009" actId="1076"/>
          <ac:spMkLst>
            <pc:docMk/>
            <pc:sldMk cId="0" sldId="273"/>
            <ac:spMk id="334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36.101" v="2007" actId="1076"/>
          <ac:spMkLst>
            <pc:docMk/>
            <pc:sldMk cId="0" sldId="273"/>
            <ac:spMk id="33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79F7C517-5B57-472F-A9B6-8BC5BBAF6704}"/>
    <pc:docChg chg="undo custSel modSld">
      <pc:chgData name="Thangavel, Prabhu" userId="3e579001-273a-496a-ad86-41a8219b525d" providerId="ADAL" clId="{79F7C517-5B57-472F-A9B6-8BC5BBAF6704}" dt="2020-08-05T12:26:48.807" v="276" actId="1076"/>
      <pc:docMkLst>
        <pc:docMk/>
      </pc:docMkLst>
      <pc:sldChg chg="addSp delSp modSp">
        <pc:chgData name="Thangavel, Prabhu" userId="3e579001-273a-496a-ad86-41a8219b525d" providerId="ADAL" clId="{79F7C517-5B57-472F-A9B6-8BC5BBAF6704}" dt="2020-08-05T12:26:48.807" v="276" actId="1076"/>
        <pc:sldMkLst>
          <pc:docMk/>
          <pc:sldMk cId="0" sldId="258"/>
        </pc:sldMkLst>
        <pc:picChg chg="add del mod">
          <ac:chgData name="Thangavel, Prabhu" userId="3e579001-273a-496a-ad86-41a8219b525d" providerId="ADAL" clId="{79F7C517-5B57-472F-A9B6-8BC5BBAF6704}" dt="2020-08-05T12:26:48.807" v="276" actId="1076"/>
          <ac:picMkLst>
            <pc:docMk/>
            <pc:sldMk cId="0" sldId="258"/>
            <ac:picMk id="113" creationId="{00000000-0000-0000-0000-000000000000}"/>
          </ac:picMkLst>
        </pc:picChg>
      </pc:sldChg>
      <pc:sldChg chg="modSp">
        <pc:chgData name="Thangavel, Prabhu" userId="3e579001-273a-496a-ad86-41a8219b525d" providerId="ADAL" clId="{79F7C517-5B57-472F-A9B6-8BC5BBAF6704}" dt="2020-08-05T10:05:06.001" v="262" actId="20577"/>
        <pc:sldMkLst>
          <pc:docMk/>
          <pc:sldMk cId="0" sldId="265"/>
        </pc:sldMkLst>
        <pc:spChg chg="mod">
          <ac:chgData name="Thangavel, Prabhu" userId="3e579001-273a-496a-ad86-41a8219b525d" providerId="ADAL" clId="{79F7C517-5B57-472F-A9B6-8BC5BBAF6704}" dt="2020-08-05T10:05:06.001" v="262" actId="20577"/>
          <ac:spMkLst>
            <pc:docMk/>
            <pc:sldMk cId="0" sldId="265"/>
            <ac:spMk id="204" creationId="{00000000-0000-0000-0000-000000000000}"/>
          </ac:spMkLst>
        </pc:spChg>
      </pc:sldChg>
      <pc:sldChg chg="modSp">
        <pc:chgData name="Thangavel, Prabhu" userId="3e579001-273a-496a-ad86-41a8219b525d" providerId="ADAL" clId="{79F7C517-5B57-472F-A9B6-8BC5BBAF6704}" dt="2020-08-05T10:00:06.410" v="189" actId="20577"/>
        <pc:sldMkLst>
          <pc:docMk/>
          <pc:sldMk cId="0" sldId="277"/>
        </pc:sldMkLst>
        <pc:spChg chg="mod">
          <ac:chgData name="Thangavel, Prabhu" userId="3e579001-273a-496a-ad86-41a8219b525d" providerId="ADAL" clId="{79F7C517-5B57-472F-A9B6-8BC5BBAF6704}" dt="2020-08-05T10:00:06.410" v="189" actId="20577"/>
          <ac:spMkLst>
            <pc:docMk/>
            <pc:sldMk cId="0" sldId="277"/>
            <ac:spMk id="392" creationId="{00000000-0000-0000-0000-000000000000}"/>
          </ac:spMkLst>
        </pc:spChg>
      </pc:sldChg>
      <pc:sldChg chg="addSp delSp modSp setBg">
        <pc:chgData name="Thangavel, Prabhu" userId="3e579001-273a-496a-ad86-41a8219b525d" providerId="ADAL" clId="{79F7C517-5B57-472F-A9B6-8BC5BBAF6704}" dt="2020-08-05T10:49:33.491" v="270"/>
        <pc:sldMkLst>
          <pc:docMk/>
          <pc:sldMk cId="0" sldId="278"/>
        </pc:sldMkLst>
        <pc:spChg chg="add del mod">
          <ac:chgData name="Thangavel, Prabhu" userId="3e579001-273a-496a-ad86-41a8219b525d" providerId="ADAL" clId="{79F7C517-5B57-472F-A9B6-8BC5BBAF6704}" dt="2020-08-05T10:49:29.369" v="267" actId="478"/>
          <ac:spMkLst>
            <pc:docMk/>
            <pc:sldMk cId="0" sldId="278"/>
            <ac:spMk id="6" creationId="{FB9E8522-6C9A-4655-848F-E7331CA4B2BB}"/>
          </ac:spMkLst>
        </pc:spChg>
        <pc:spChg chg="add">
          <ac:chgData name="Thangavel, Prabhu" userId="3e579001-273a-496a-ad86-41a8219b525d" providerId="ADAL" clId="{79F7C517-5B57-472F-A9B6-8BC5BBAF6704}" dt="2020-08-05T10:49:33.491" v="270"/>
          <ac:spMkLst>
            <pc:docMk/>
            <pc:sldMk cId="0" sldId="278"/>
            <ac:spMk id="7" creationId="{D82E0FB0-BF70-479F-AA06-229E102185FC}"/>
          </ac:spMkLst>
        </pc:spChg>
        <pc:spChg chg="del mod">
          <ac:chgData name="Thangavel, Prabhu" userId="3e579001-273a-496a-ad86-41a8219b525d" providerId="ADAL" clId="{79F7C517-5B57-472F-A9B6-8BC5BBAF6704}" dt="2020-08-05T10:49:31.546" v="269" actId="478"/>
          <ac:spMkLst>
            <pc:docMk/>
            <pc:sldMk cId="0" sldId="278"/>
            <ac:spMk id="397" creationId="{00000000-0000-0000-0000-000000000000}"/>
          </ac:spMkLst>
        </pc:spChg>
        <pc:spChg chg="mod">
          <ac:chgData name="Thangavel, Prabhu" userId="3e579001-273a-496a-ad86-41a8219b525d" providerId="ADAL" clId="{79F7C517-5B57-472F-A9B6-8BC5BBAF6704}" dt="2020-08-05T10:49:27.421" v="265" actId="1076"/>
          <ac:spMkLst>
            <pc:docMk/>
            <pc:sldMk cId="0" sldId="278"/>
            <ac:spMk id="398" creationId="{00000000-0000-0000-0000-000000000000}"/>
          </ac:spMkLst>
        </pc:spChg>
        <pc:spChg chg="mod">
          <ac:chgData name="Thangavel, Prabhu" userId="3e579001-273a-496a-ad86-41a8219b525d" providerId="ADAL" clId="{79F7C517-5B57-472F-A9B6-8BC5BBAF6704}" dt="2020-08-05T09:57:45.484" v="87" actId="14100"/>
          <ac:spMkLst>
            <pc:docMk/>
            <pc:sldMk cId="0" sldId="278"/>
            <ac:spMk id="399" creationId="{00000000-0000-0000-0000-000000000000}"/>
          </ac:spMkLst>
        </pc:spChg>
      </pc:sldChg>
      <pc:sldChg chg="modSp">
        <pc:chgData name="Thangavel, Prabhu" userId="3e579001-273a-496a-ad86-41a8219b525d" providerId="ADAL" clId="{79F7C517-5B57-472F-A9B6-8BC5BBAF6704}" dt="2020-08-05T10:00:58.519" v="261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79F7C517-5B57-472F-A9B6-8BC5BBAF6704}" dt="2020-08-05T10:00:58.519" v="261" actId="20577"/>
          <ac:spMkLst>
            <pc:docMk/>
            <pc:sldMk cId="661667781" sldId="285"/>
            <ac:spMk id="39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7296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6106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04745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89917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5223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1474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1251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4461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5725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0571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8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8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p title only">
  <p:cSld name="TITLE_ONLY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9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9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987850" y="0"/>
            <a:ext cx="74046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▪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●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4" r:id="rId2"/>
    <p:sldLayoutId id="2147483655" r:id="rId3"/>
    <p:sldLayoutId id="2147483657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l.fedoraproject.org/pub/epel/epel-release-latest-7.noarch.rpm" TargetMode="External"/><Relationship Id="rId4" Type="http://schemas.openxmlformats.org/officeDocument/2006/relationships/hyperlink" Target="https://docs.ansible.com/ansible/latest/installation_guide/intro_installation.html#id11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aw.githubusercontent.com/ansible/ansible/devel/examples/ansible.cfg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sible.com/ansible/latest/installation_guide/intro_installation.html#id11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sible.com/ansible/latest/installation_guide/intro_installation.html#id11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ctrTitle" idx="4294967295"/>
          </p:nvPr>
        </p:nvSpPr>
        <p:spPr>
          <a:xfrm>
            <a:off x="905806" y="206349"/>
            <a:ext cx="6032876" cy="4322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What are we going to see in this session?</a:t>
            </a:r>
            <a:endParaRPr sz="2400"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4294967295"/>
          </p:nvPr>
        </p:nvSpPr>
        <p:spPr>
          <a:xfrm>
            <a:off x="268031" y="971735"/>
            <a:ext cx="6554668" cy="40459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Ansible Installation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What will be installed?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Version Management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Prerequisites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Types of Installation</a:t>
            </a:r>
          </a:p>
          <a:p>
            <a:pPr marL="1257300" lvl="2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2000" dirty="0"/>
              <a:t>Through YUM</a:t>
            </a:r>
          </a:p>
          <a:p>
            <a:pPr marL="1257300" lvl="2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2000" dirty="0"/>
              <a:t>Through PIP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Install SSH Pass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Exploring Ansible Configuration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How, What and Where?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Infrastructure Prerequisites</a:t>
            </a:r>
          </a:p>
          <a:p>
            <a:pPr marL="342900" indent="-342900">
              <a:buFont typeface="Wingdings" pitchFamily="2" charset="2"/>
              <a:buChar char="§"/>
            </a:pPr>
            <a:endParaRPr lang="en-IN" dirty="0"/>
          </a:p>
        </p:txBody>
      </p:sp>
      <p:sp>
        <p:nvSpPr>
          <p:cNvPr id="147" name="Google Shape;147;p19"/>
          <p:cNvSpPr/>
          <p:nvPr/>
        </p:nvSpPr>
        <p:spPr>
          <a:xfrm>
            <a:off x="6494491" y="3662706"/>
            <a:ext cx="328208" cy="31338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" name="Google Shape;148;p19"/>
          <p:cNvGrpSpPr/>
          <p:nvPr/>
        </p:nvGrpSpPr>
        <p:grpSpPr>
          <a:xfrm>
            <a:off x="6087000" y="1902811"/>
            <a:ext cx="1406159" cy="1406531"/>
            <a:chOff x="6654650" y="3665275"/>
            <a:chExt cx="409100" cy="409125"/>
          </a:xfrm>
        </p:grpSpPr>
        <p:sp>
          <p:nvSpPr>
            <p:cNvPr id="149" name="Google Shape;149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19"/>
          <p:cNvSpPr/>
          <p:nvPr/>
        </p:nvSpPr>
        <p:spPr>
          <a:xfrm rot="-1609335">
            <a:off x="5503104" y="2449369"/>
            <a:ext cx="328153" cy="31333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9"/>
          <p:cNvSpPr/>
          <p:nvPr/>
        </p:nvSpPr>
        <p:spPr>
          <a:xfrm rot="2926353">
            <a:off x="7492949" y="2697599"/>
            <a:ext cx="245755" cy="23465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9"/>
          <p:cNvSpPr/>
          <p:nvPr/>
        </p:nvSpPr>
        <p:spPr>
          <a:xfrm rot="-1609413">
            <a:off x="6470219" y="1125535"/>
            <a:ext cx="221416" cy="21141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pSp>
        <p:nvGrpSpPr>
          <p:cNvPr id="161" name="Google Shape;161;p19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162" name="Google Shape;162;p1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34"/>
          <p:cNvGrpSpPr/>
          <p:nvPr/>
        </p:nvGrpSpPr>
        <p:grpSpPr>
          <a:xfrm>
            <a:off x="182281" y="189426"/>
            <a:ext cx="386943" cy="372647"/>
            <a:chOff x="2583325" y="2972875"/>
            <a:chExt cx="462850" cy="445750"/>
          </a:xfrm>
        </p:grpSpPr>
        <p:sp>
          <p:nvSpPr>
            <p:cNvPr id="382" name="Google Shape;382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85" name="Google Shape;385;p3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91" name="Google Shape;391;p34"/>
          <p:cNvSpPr txBox="1">
            <a:spLocks noGrp="1"/>
          </p:cNvSpPr>
          <p:nvPr>
            <p:ph type="title"/>
          </p:nvPr>
        </p:nvSpPr>
        <p:spPr>
          <a:xfrm>
            <a:off x="914399" y="189426"/>
            <a:ext cx="5793761" cy="4637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Install SSH Pass</a:t>
            </a:r>
            <a:endParaRPr sz="2400" dirty="0"/>
          </a:p>
        </p:txBody>
      </p:sp>
      <p:sp>
        <p:nvSpPr>
          <p:cNvPr id="392" name="Google Shape;392;p34"/>
          <p:cNvSpPr txBox="1">
            <a:spLocks noGrp="1"/>
          </p:cNvSpPr>
          <p:nvPr>
            <p:ph type="body" idx="4294967295"/>
          </p:nvPr>
        </p:nvSpPr>
        <p:spPr>
          <a:xfrm>
            <a:off x="99890" y="760720"/>
            <a:ext cx="6724979" cy="284387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endParaRPr lang="es-ES" sz="1600" dirty="0">
              <a:solidFill>
                <a:schemeClr val="accent2">
                  <a:lumMod val="40000"/>
                  <a:lumOff val="60000"/>
                </a:schemeClr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s-ES" sz="1600" dirty="0">
                <a:solidFill>
                  <a:schemeClr val="accent2">
                    <a:lumMod val="40000"/>
                    <a:lumOff val="6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yum install -y </a:t>
            </a:r>
            <a:r>
              <a:rPr lang="es-ES" sz="1600" dirty="0">
                <a:solidFill>
                  <a:schemeClr val="accent2">
                    <a:lumMod val="40000"/>
                    <a:lumOff val="6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https://dl.fedoraproject.org/pub/epel/epel-release-latest-7.noarch.rpm</a:t>
            </a:r>
            <a:endParaRPr lang="es-ES" sz="16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yum-configuration-manager --enable </a:t>
            </a:r>
            <a:r>
              <a:rPr lang="en-US" sz="16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epel</a:t>
            </a:r>
            <a:endParaRPr lang="en-US" sz="16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yum install </a:t>
            </a:r>
            <a:r>
              <a:rPr lang="en-US" sz="16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sshpass</a:t>
            </a:r>
            <a:endParaRPr lang="en-US" sz="16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Use of SSHPASS is to enable non-interactive SSH connections</a:t>
            </a:r>
            <a:endParaRPr lang="es-ES" sz="1600" dirty="0"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lvl="1" indent="0">
              <a:spcBef>
                <a:spcPts val="600"/>
              </a:spcBef>
              <a:buNone/>
            </a:pP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endParaRPr lang="en-US" sz="1600" dirty="0"/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457200" lvl="1" indent="0">
              <a:spcBef>
                <a:spcPts val="600"/>
              </a:spcBef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803419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34"/>
          <p:cNvGrpSpPr/>
          <p:nvPr/>
        </p:nvGrpSpPr>
        <p:grpSpPr>
          <a:xfrm>
            <a:off x="182281" y="189426"/>
            <a:ext cx="386943" cy="372647"/>
            <a:chOff x="2583325" y="2972875"/>
            <a:chExt cx="462850" cy="445750"/>
          </a:xfrm>
        </p:grpSpPr>
        <p:sp>
          <p:nvSpPr>
            <p:cNvPr id="382" name="Google Shape;382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85" name="Google Shape;385;p3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91" name="Google Shape;391;p34"/>
          <p:cNvSpPr txBox="1">
            <a:spLocks noGrp="1"/>
          </p:cNvSpPr>
          <p:nvPr>
            <p:ph type="title"/>
          </p:nvPr>
        </p:nvSpPr>
        <p:spPr>
          <a:xfrm>
            <a:off x="914399" y="189426"/>
            <a:ext cx="5793761" cy="4637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IN" sz="2400" dirty="0"/>
              <a:t>Exploring Ansible Configuration file</a:t>
            </a:r>
          </a:p>
        </p:txBody>
      </p:sp>
      <p:sp>
        <p:nvSpPr>
          <p:cNvPr id="392" name="Google Shape;392;p34"/>
          <p:cNvSpPr txBox="1">
            <a:spLocks noGrp="1"/>
          </p:cNvSpPr>
          <p:nvPr>
            <p:ph type="body" idx="4294967295"/>
          </p:nvPr>
        </p:nvSpPr>
        <p:spPr>
          <a:xfrm>
            <a:off x="99890" y="760720"/>
            <a:ext cx="6738232" cy="419335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8900" indent="0">
              <a:buNone/>
            </a:pPr>
            <a:r>
              <a:rPr lang="en-US" sz="1600" dirty="0"/>
              <a:t>Creating/Managing Ansible configuration file :</a:t>
            </a:r>
          </a:p>
          <a:p>
            <a:pPr>
              <a:buFont typeface="Wingdings" pitchFamily="2" charset="2"/>
              <a:buChar char="ü"/>
            </a:pPr>
            <a:r>
              <a:rPr lang="en-US" sz="1600" dirty="0"/>
              <a:t>If installing ansible from a package manager, the latest </a:t>
            </a:r>
            <a:r>
              <a:rPr lang="en-US" sz="1600" dirty="0" err="1"/>
              <a:t>ansible.cfg</a:t>
            </a:r>
            <a:r>
              <a:rPr lang="en-US" sz="1600" dirty="0"/>
              <a:t> file should be present in /</a:t>
            </a:r>
            <a:r>
              <a:rPr lang="en-US" sz="1600" dirty="0" err="1"/>
              <a:t>etc</a:t>
            </a:r>
            <a:r>
              <a:rPr lang="en-US" sz="1600" dirty="0"/>
              <a:t>/ansible.</a:t>
            </a:r>
          </a:p>
          <a:p>
            <a:pPr>
              <a:buFont typeface="Wingdings" pitchFamily="2" charset="2"/>
              <a:buChar char="ü"/>
            </a:pPr>
            <a:r>
              <a:rPr lang="en-US" sz="1600" dirty="0"/>
              <a:t>If you installed ansible from pip or from source, you may want to create this file in order to override default settings in ansible an example file available in </a:t>
            </a:r>
            <a:r>
              <a:rPr lang="en-US" sz="16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US" sz="1600" dirty="0"/>
          </a:p>
          <a:p>
            <a:pPr>
              <a:buFont typeface="Wingdings" pitchFamily="2" charset="2"/>
              <a:buChar char="ü"/>
            </a:pPr>
            <a:r>
              <a:rPr lang="en-US" sz="1600" dirty="0"/>
              <a:t>You can get all this details by using command</a:t>
            </a:r>
          </a:p>
          <a:p>
            <a:pPr marL="88900" indent="0">
              <a:buNone/>
            </a:pPr>
            <a:r>
              <a:rPr lang="en-US" sz="1600" dirty="0"/>
              <a:t>       </a:t>
            </a: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ansible-config –version</a:t>
            </a:r>
          </a:p>
          <a:p>
            <a:pPr marL="88900" indent="0">
              <a:buNone/>
            </a:pPr>
            <a:r>
              <a:rPr lang="en-US" sz="1600" dirty="0"/>
              <a:t>Major things to notice </a:t>
            </a:r>
            <a:r>
              <a:rPr lang="en-US" sz="1600"/>
              <a:t>in configuration file :</a:t>
            </a:r>
            <a:endParaRPr lang="en-US" sz="1600" dirty="0"/>
          </a:p>
          <a:p>
            <a:pPr>
              <a:buFont typeface="Wingdings" pitchFamily="2" charset="2"/>
              <a:buChar char="ü"/>
            </a:pPr>
            <a:r>
              <a:rPr lang="en-US" sz="1600" dirty="0"/>
              <a:t>Your default hosts directory if you install it through YUM : </a:t>
            </a:r>
          </a:p>
          <a:p>
            <a:pPr marL="88900" indent="0">
              <a:buNone/>
            </a:pPr>
            <a:r>
              <a:rPr lang="en-US" sz="1600" dirty="0"/>
              <a:t>       </a:t>
            </a: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inventory  = /</a:t>
            </a:r>
            <a:r>
              <a:rPr lang="en-US" sz="16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etc</a:t>
            </a: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/ansible/*</a:t>
            </a:r>
          </a:p>
          <a:p>
            <a:pPr>
              <a:buFont typeface="Wingdings" pitchFamily="2" charset="2"/>
              <a:buChar char="ü"/>
            </a:pPr>
            <a:r>
              <a:rPr lang="en-US" sz="1600" dirty="0"/>
              <a:t>It can be modified based on your requirement.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457200" lvl="1" indent="0">
              <a:spcBef>
                <a:spcPts val="600"/>
              </a:spcBef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963137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34"/>
          <p:cNvGrpSpPr/>
          <p:nvPr/>
        </p:nvGrpSpPr>
        <p:grpSpPr>
          <a:xfrm>
            <a:off x="182281" y="189426"/>
            <a:ext cx="386943" cy="372647"/>
            <a:chOff x="2583325" y="2972875"/>
            <a:chExt cx="462850" cy="445750"/>
          </a:xfrm>
        </p:grpSpPr>
        <p:sp>
          <p:nvSpPr>
            <p:cNvPr id="382" name="Google Shape;382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85" name="Google Shape;385;p3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91" name="Google Shape;391;p34"/>
          <p:cNvSpPr txBox="1">
            <a:spLocks noGrp="1"/>
          </p:cNvSpPr>
          <p:nvPr>
            <p:ph type="title"/>
          </p:nvPr>
        </p:nvSpPr>
        <p:spPr>
          <a:xfrm>
            <a:off x="914399" y="189426"/>
            <a:ext cx="5793761" cy="4637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IN" sz="2400" dirty="0"/>
              <a:t>How, What &amp; Where?</a:t>
            </a:r>
          </a:p>
        </p:txBody>
      </p:sp>
      <p:sp>
        <p:nvSpPr>
          <p:cNvPr id="392" name="Google Shape;392;p34"/>
          <p:cNvSpPr txBox="1">
            <a:spLocks noGrp="1"/>
          </p:cNvSpPr>
          <p:nvPr>
            <p:ph type="body" idx="4294967295"/>
          </p:nvPr>
        </p:nvSpPr>
        <p:spPr>
          <a:xfrm>
            <a:off x="99890" y="760720"/>
            <a:ext cx="6738232" cy="419335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1600" dirty="0"/>
              <a:t>This image clearly shows how ansible works.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ANSIBLE.CFG </a:t>
            </a:r>
            <a:r>
              <a:rPr lang="en-US" sz="1600" dirty="0"/>
              <a:t>file is going to instruct ansible how to work.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PLAYBOOK</a:t>
            </a:r>
            <a:r>
              <a:rPr lang="en-US" sz="1600" dirty="0"/>
              <a:t> is </a:t>
            </a:r>
            <a:r>
              <a:rPr lang="en-US" sz="1600"/>
              <a:t>to hold the </a:t>
            </a:r>
            <a:r>
              <a:rPr lang="en-US" sz="1600" dirty="0"/>
              <a:t>instructions of what to do.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INVENTOR</a:t>
            </a:r>
            <a:r>
              <a:rPr lang="en-US" sz="1600" dirty="0"/>
              <a:t>Y has the information of where to do.</a:t>
            </a:r>
          </a:p>
          <a:p>
            <a:pPr marL="88900" indent="0">
              <a:buNone/>
            </a:pPr>
            <a:endParaRPr lang="en-US" sz="1600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57200" lvl="1" indent="0">
              <a:spcBef>
                <a:spcPts val="600"/>
              </a:spcBef>
              <a:buNone/>
            </a:pPr>
            <a:endParaRPr lang="en-IN" sz="1600" dirty="0"/>
          </a:p>
          <a:p>
            <a:pPr marL="457200" lvl="1" indent="0">
              <a:spcBef>
                <a:spcPts val="600"/>
              </a:spcBef>
              <a:buNone/>
            </a:pPr>
            <a:endParaRPr lang="en-IN" sz="1600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B6691F45-1969-5A4B-A630-3D66FD684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199" y="2274610"/>
            <a:ext cx="375285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929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34"/>
          <p:cNvGrpSpPr/>
          <p:nvPr/>
        </p:nvGrpSpPr>
        <p:grpSpPr>
          <a:xfrm>
            <a:off x="182281" y="189426"/>
            <a:ext cx="386943" cy="372647"/>
            <a:chOff x="2583325" y="2972875"/>
            <a:chExt cx="462850" cy="445750"/>
          </a:xfrm>
        </p:grpSpPr>
        <p:sp>
          <p:nvSpPr>
            <p:cNvPr id="382" name="Google Shape;382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85" name="Google Shape;385;p3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91" name="Google Shape;391;p34"/>
          <p:cNvSpPr txBox="1">
            <a:spLocks noGrp="1"/>
          </p:cNvSpPr>
          <p:nvPr>
            <p:ph type="title"/>
          </p:nvPr>
        </p:nvSpPr>
        <p:spPr>
          <a:xfrm>
            <a:off x="914399" y="189426"/>
            <a:ext cx="5793761" cy="4637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IN" sz="2400" dirty="0"/>
              <a:t>Infrastructure Prerequisites</a:t>
            </a:r>
          </a:p>
        </p:txBody>
      </p:sp>
      <p:sp>
        <p:nvSpPr>
          <p:cNvPr id="392" name="Google Shape;392;p34"/>
          <p:cNvSpPr txBox="1">
            <a:spLocks noGrp="1"/>
          </p:cNvSpPr>
          <p:nvPr>
            <p:ph type="body" idx="4294967295"/>
          </p:nvPr>
        </p:nvSpPr>
        <p:spPr>
          <a:xfrm>
            <a:off x="99890" y="760720"/>
            <a:ext cx="6738232" cy="419335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 might need 3 machines to practice further.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All 3 machines can be installed with any Linux distributions.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One machine should be installed with Ansible [Master server]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Other 2 machines are target nodes which will be managed from Ansible master server.</a:t>
            </a:r>
          </a:p>
          <a:p>
            <a:pPr marL="88900" indent="0">
              <a:buNone/>
            </a:pPr>
            <a:endParaRPr lang="en-US" sz="1600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57200" lvl="1" indent="0">
              <a:spcBef>
                <a:spcPts val="600"/>
              </a:spcBef>
              <a:buNone/>
            </a:pPr>
            <a:endParaRPr lang="en-IN" sz="1600" dirty="0"/>
          </a:p>
          <a:p>
            <a:pPr marL="457200" lvl="1" indent="0">
              <a:spcBef>
                <a:spcPts val="600"/>
              </a:spcBef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398829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03699"/>
            <a:ext cx="4285770" cy="8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End of this topic !</a:t>
            </a:r>
            <a:endParaRPr sz="4000" dirty="0"/>
          </a:p>
        </p:txBody>
      </p:sp>
      <p:sp>
        <p:nvSpPr>
          <p:cNvPr id="399" name="Google Shape;399;p35"/>
          <p:cNvSpPr txBox="1">
            <a:spLocks noGrp="1"/>
          </p:cNvSpPr>
          <p:nvPr>
            <p:ph type="subTitle" idx="4294967295"/>
          </p:nvPr>
        </p:nvSpPr>
        <p:spPr>
          <a:xfrm>
            <a:off x="685801" y="2161437"/>
            <a:ext cx="3986092" cy="6432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Fira Sans SemiBold"/>
                <a:ea typeface="Fira Sans SemiBold"/>
                <a:cs typeface="Fira Sans SemiBold"/>
                <a:sym typeface="Fira Sans SemiBold"/>
              </a:rPr>
              <a:t>Any questions?</a:t>
            </a:r>
            <a:endParaRPr lang="en-IN" dirty="0"/>
          </a:p>
          <a:p>
            <a:pPr marL="8890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0" name="Google Shape;400;p3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7" name="Google Shape;546;p38">
            <a:extLst>
              <a:ext uri="{FF2B5EF4-FFF2-40B4-BE49-F238E27FC236}">
                <a16:creationId xmlns:a16="http://schemas.microsoft.com/office/drawing/2014/main" id="{D82E0FB0-BF70-479F-AA06-229E102185FC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8" y="125414"/>
            <a:ext cx="4618104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will be Installed?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845575"/>
            <a:ext cx="6803922" cy="4202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31800" lvl="1" indent="-342900">
              <a:spcBef>
                <a:spcPts val="600"/>
              </a:spcBef>
              <a:buFont typeface="Wingdings" pitchFamily="2" charset="2"/>
              <a:buChar char="ü"/>
            </a:pPr>
            <a:endParaRPr lang="en-US" sz="1800" dirty="0"/>
          </a:p>
          <a:p>
            <a:pPr marL="431800" lvl="1" indent="-342900">
              <a:spcBef>
                <a:spcPts val="600"/>
              </a:spcBef>
              <a:buFont typeface="Wingdings" pitchFamily="2" charset="2"/>
              <a:buChar char="ü"/>
            </a:pPr>
            <a:r>
              <a:rPr lang="en-US" sz="1800" dirty="0"/>
              <a:t>Ansible by default manages machines over the SSH protocol.</a:t>
            </a:r>
          </a:p>
          <a:p>
            <a:pPr marL="431800" lvl="1" indent="-342900">
              <a:spcBef>
                <a:spcPts val="600"/>
              </a:spcBef>
              <a:buFont typeface="Wingdings" pitchFamily="2" charset="2"/>
              <a:buChar char="ü"/>
            </a:pPr>
            <a:r>
              <a:rPr lang="en-US" sz="1800" dirty="0"/>
              <a:t>Once Ansible is installed, it will not add any database, and there will be no daemons to start or keep running. </a:t>
            </a:r>
          </a:p>
          <a:p>
            <a:pPr marL="431800" lvl="1" indent="-342900">
              <a:spcBef>
                <a:spcPts val="600"/>
              </a:spcBef>
              <a:buFont typeface="Wingdings" pitchFamily="2" charset="2"/>
              <a:buChar char="ü"/>
            </a:pPr>
            <a:r>
              <a:rPr lang="en-US" sz="1800" dirty="0"/>
              <a:t>You only need to install it on one machine, and it can manage an entire other remote machines.</a:t>
            </a:r>
          </a:p>
          <a:p>
            <a:pPr marL="431800" lvl="1" indent="-342900">
              <a:spcBef>
                <a:spcPts val="600"/>
              </a:spcBef>
              <a:buFont typeface="Wingdings" pitchFamily="2" charset="2"/>
              <a:buChar char="ü"/>
            </a:pPr>
            <a:r>
              <a:rPr lang="en-US" sz="1800" dirty="0"/>
              <a:t>It does not leave any software/agent installed or running on remote machines, so there’s no real question about how to upgrade Ansible when moving to a new version.</a:t>
            </a: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8" y="125414"/>
            <a:ext cx="4618104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Version Management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845575"/>
            <a:ext cx="6803922" cy="4202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Wingdings" pitchFamily="2" charset="2"/>
              <a:buChar char="ü"/>
            </a:pPr>
            <a:endParaRPr lang="en-US" sz="1800" dirty="0"/>
          </a:p>
          <a:p>
            <a:pPr marL="88900" indent="0">
              <a:buNone/>
            </a:pPr>
            <a:endParaRPr lang="en-US" sz="1800" dirty="0"/>
          </a:p>
          <a:p>
            <a:pPr>
              <a:buFont typeface="Wingdings" pitchFamily="2" charset="2"/>
              <a:buChar char="ü"/>
            </a:pPr>
            <a:r>
              <a:rPr lang="en-US" sz="1800" dirty="0"/>
              <a:t>Ansible’s release cycle are usually about 4 months long. Due to short release cycle minor bugs are generally fixed in newer version.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/>
              <a:t>But upgrading to newer version will never affect remote hosts as this task will be done only in Master server.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/>
              <a:t>No need to do any changes or Installations in remote nodes while we perform version upgrade.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/>
              <a:t>Latest version of Ansible is 2.9</a:t>
            </a:r>
          </a:p>
          <a:p>
            <a:pPr marL="431800" lvl="1" indent="-342900">
              <a:spcBef>
                <a:spcPts val="600"/>
              </a:spcBef>
              <a:buFont typeface="Wingdings" pitchFamily="2" charset="2"/>
              <a:buChar char="ü"/>
            </a:pPr>
            <a:endParaRPr lang="en-US" sz="18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2833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>
            <a:spLocks noGrp="1"/>
          </p:cNvSpPr>
          <p:nvPr>
            <p:ph type="title"/>
          </p:nvPr>
        </p:nvSpPr>
        <p:spPr>
          <a:xfrm>
            <a:off x="987851" y="200148"/>
            <a:ext cx="6671478" cy="42225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Prerequisites </a:t>
            </a:r>
            <a:endParaRPr dirty="0"/>
          </a:p>
        </p:txBody>
      </p:sp>
      <p:sp>
        <p:nvSpPr>
          <p:cNvPr id="222" name="Google Shape;222;p2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223" name="Google Shape;223;p24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224" name="Google Shape;224;p24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8" name="Google Shape;228;p24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30" name="Google Shape;230;p24"/>
          <p:cNvSpPr txBox="1"/>
          <p:nvPr/>
        </p:nvSpPr>
        <p:spPr>
          <a:xfrm>
            <a:off x="332863" y="1101214"/>
            <a:ext cx="7178982" cy="1557976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0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Control Node prerequisites </a:t>
            </a:r>
            <a:r>
              <a:rPr lang="en-IN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: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171450" lvl="1" indent="-1714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</a:rPr>
              <a:t>Python 2 (version 2.7) or Python 3 (versions 3.5 and higher).</a:t>
            </a:r>
          </a:p>
          <a:p>
            <a:pPr marL="171450" lvl="1" indent="-1714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</a:rPr>
              <a:t>SSHPASS</a:t>
            </a:r>
          </a:p>
          <a:p>
            <a:pPr marL="171450" lvl="1" indent="-1714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</a:rPr>
              <a:t>Windows isn’t supported for the control node.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0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sp>
        <p:nvSpPr>
          <p:cNvPr id="233" name="Google Shape;233;p24"/>
          <p:cNvSpPr txBox="1"/>
          <p:nvPr/>
        </p:nvSpPr>
        <p:spPr>
          <a:xfrm>
            <a:off x="332862" y="2966076"/>
            <a:ext cx="7178983" cy="1651089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accent1"/>
              </a:buClr>
            </a:pPr>
            <a:r>
              <a:rPr lang="en-US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</a:rPr>
              <a:t>Target Node prerequisites : </a:t>
            </a:r>
          </a:p>
          <a:p>
            <a:pPr>
              <a:buClr>
                <a:schemeClr val="accent1"/>
              </a:buClr>
            </a:pPr>
            <a:endParaRPr lang="en-US" dirty="0">
              <a:solidFill>
                <a:schemeClr val="lt1"/>
              </a:solidFill>
              <a:latin typeface="Fira Sans Light"/>
              <a:ea typeface="Fira Sans Light"/>
              <a:cs typeface="Fira Sans Light"/>
            </a:endParaRPr>
          </a:p>
          <a:p>
            <a:pPr marL="171450" indent="-1714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</a:rPr>
              <a:t>Python 2 (version 2.7) or Python 3 (versions 3.5 and higher).</a:t>
            </a:r>
          </a:p>
          <a:p>
            <a:pPr marL="171450" indent="-1714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</a:rPr>
              <a:t>SSH should be up and running. </a:t>
            </a:r>
          </a:p>
          <a:p>
            <a:pPr marL="171450" indent="-1714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</a:rPr>
              <a:t>If that’s not available, you can switch to SCP in [</a:t>
            </a:r>
            <a:r>
              <a:rPr lang="en-US" dirty="0" err="1">
                <a:solidFill>
                  <a:schemeClr val="lt1"/>
                </a:solidFill>
                <a:latin typeface="Fira Sans Light"/>
                <a:ea typeface="Fira Sans Light"/>
                <a:cs typeface="Fira Sans Light"/>
              </a:rPr>
              <a:t>ansible.cfg</a:t>
            </a:r>
            <a:r>
              <a:rPr lang="en-US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</a:rPr>
              <a:t>],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animBg="1"/>
      <p:bldP spid="2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8" y="125414"/>
            <a:ext cx="4618104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Types of Installation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310407" y="1101213"/>
            <a:ext cx="6414858" cy="202544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Wingdings" pitchFamily="2" charset="2"/>
              <a:buChar char="ü"/>
            </a:pPr>
            <a:endParaRPr lang="en-US" sz="1800" dirty="0"/>
          </a:p>
          <a:p>
            <a:pPr marL="88900" indent="0">
              <a:buNone/>
            </a:pPr>
            <a:r>
              <a:rPr lang="en-US" sz="1800" dirty="0"/>
              <a:t>Installation can be done in 2 ways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/>
              <a:t>Through Package Manager [Yum]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/>
              <a:t>Through Python PIP installer</a:t>
            </a:r>
          </a:p>
          <a:p>
            <a:pPr>
              <a:buFont typeface="Wingdings" pitchFamily="2" charset="2"/>
              <a:buChar char="ü"/>
            </a:pPr>
            <a:endParaRPr lang="en-US" sz="1800" dirty="0"/>
          </a:p>
          <a:p>
            <a:pPr marL="431800" lvl="1" indent="-342900">
              <a:spcBef>
                <a:spcPts val="600"/>
              </a:spcBef>
              <a:buFont typeface="Wingdings" pitchFamily="2" charset="2"/>
              <a:buChar char="ü"/>
            </a:pPr>
            <a:endParaRPr lang="en-US" sz="18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5488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34"/>
          <p:cNvGrpSpPr/>
          <p:nvPr/>
        </p:nvGrpSpPr>
        <p:grpSpPr>
          <a:xfrm>
            <a:off x="182281" y="189426"/>
            <a:ext cx="386943" cy="372647"/>
            <a:chOff x="2583325" y="2972875"/>
            <a:chExt cx="462850" cy="445750"/>
          </a:xfrm>
        </p:grpSpPr>
        <p:sp>
          <p:nvSpPr>
            <p:cNvPr id="382" name="Google Shape;382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85" name="Google Shape;385;p3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91" name="Google Shape;391;p34"/>
          <p:cNvSpPr txBox="1">
            <a:spLocks noGrp="1"/>
          </p:cNvSpPr>
          <p:nvPr>
            <p:ph type="title"/>
          </p:nvPr>
        </p:nvSpPr>
        <p:spPr>
          <a:xfrm>
            <a:off x="914399" y="189426"/>
            <a:ext cx="5793761" cy="4637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Through YUM</a:t>
            </a:r>
            <a:endParaRPr dirty="0"/>
          </a:p>
        </p:txBody>
      </p:sp>
      <p:sp>
        <p:nvSpPr>
          <p:cNvPr id="392" name="Google Shape;392;p34"/>
          <p:cNvSpPr txBox="1">
            <a:spLocks noGrp="1"/>
          </p:cNvSpPr>
          <p:nvPr>
            <p:ph type="body" idx="4294967295"/>
          </p:nvPr>
        </p:nvSpPr>
        <p:spPr>
          <a:xfrm>
            <a:off x="99891" y="760719"/>
            <a:ext cx="6677428" cy="438195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1600" dirty="0"/>
              <a:t>Installing Ansible through package manager such as YUM :</a:t>
            </a:r>
          </a:p>
          <a:p>
            <a:pPr marL="0" indent="0">
              <a:buNone/>
            </a:pPr>
            <a:endParaRPr lang="en-US" sz="1600" dirty="0"/>
          </a:p>
          <a:p>
            <a:pPr marL="342900" indent="-342900">
              <a:buFont typeface="Wingdings" pitchFamily="2" charset="2"/>
              <a:buChar char="ü"/>
            </a:pPr>
            <a:r>
              <a:rPr lang="en-US" sz="1600" dirty="0"/>
              <a:t>If incase you machine is RHEL [7&amp;8], You need to enable repos :</a:t>
            </a:r>
          </a:p>
          <a:p>
            <a:pPr marL="88900" indent="0">
              <a:buNone/>
            </a:pPr>
            <a:r>
              <a:rPr lang="en-US" sz="1600" dirty="0"/>
              <a:t>     </a:t>
            </a: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subscription-manager repos --enable ansible-2.8-for-rhel-8-x86_64-rpms</a:t>
            </a:r>
          </a:p>
          <a:p>
            <a:pPr marL="88900" indent="0">
              <a:buNone/>
            </a:pP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subscription-manager repos --enable rhel-7-server-ansible-2.8-rpms</a:t>
            </a:r>
          </a:p>
          <a:p>
            <a:pPr marL="0" indent="0">
              <a:buNone/>
            </a:pPr>
            <a:endParaRPr lang="en-US" sz="1600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dirty="0"/>
              <a:t>Install using root :</a:t>
            </a:r>
          </a:p>
          <a:p>
            <a:pPr marL="0" indent="0">
              <a:buNone/>
            </a:pPr>
            <a:r>
              <a:rPr lang="en-US" sz="1600" dirty="0"/>
              <a:t>     </a:t>
            </a: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yum install ansible</a:t>
            </a:r>
          </a:p>
          <a:p>
            <a:pPr marL="0" indent="0">
              <a:buNone/>
            </a:pP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dirty="0"/>
              <a:t>Install from non-root user 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</a:t>
            </a:r>
            <a:r>
              <a:rPr lang="en-US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sudo</a:t>
            </a: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yum install ansible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457200" lvl="1" indent="0">
              <a:spcBef>
                <a:spcPts val="600"/>
              </a:spcBef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06180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34"/>
          <p:cNvGrpSpPr/>
          <p:nvPr/>
        </p:nvGrpSpPr>
        <p:grpSpPr>
          <a:xfrm>
            <a:off x="182281" y="189426"/>
            <a:ext cx="386943" cy="372647"/>
            <a:chOff x="2583325" y="2972875"/>
            <a:chExt cx="462850" cy="445750"/>
          </a:xfrm>
        </p:grpSpPr>
        <p:sp>
          <p:nvSpPr>
            <p:cNvPr id="382" name="Google Shape;382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85" name="Google Shape;385;p3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91" name="Google Shape;391;p34"/>
          <p:cNvSpPr txBox="1">
            <a:spLocks noGrp="1"/>
          </p:cNvSpPr>
          <p:nvPr>
            <p:ph type="title"/>
          </p:nvPr>
        </p:nvSpPr>
        <p:spPr>
          <a:xfrm>
            <a:off x="914399" y="189426"/>
            <a:ext cx="5793761" cy="4637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Ubuntu distribution</a:t>
            </a:r>
            <a:endParaRPr dirty="0"/>
          </a:p>
        </p:txBody>
      </p:sp>
      <p:sp>
        <p:nvSpPr>
          <p:cNvPr id="392" name="Google Shape;392;p34"/>
          <p:cNvSpPr txBox="1">
            <a:spLocks noGrp="1"/>
          </p:cNvSpPr>
          <p:nvPr>
            <p:ph type="body" idx="4294967295"/>
          </p:nvPr>
        </p:nvSpPr>
        <p:spPr>
          <a:xfrm>
            <a:off x="99891" y="760719"/>
            <a:ext cx="6677428" cy="438195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1600" dirty="0"/>
              <a:t>Installing Ansible through package manager such as APT :</a:t>
            </a:r>
          </a:p>
          <a:p>
            <a:pPr marL="0" indent="0">
              <a:buNone/>
            </a:pPr>
            <a:endParaRPr lang="en-US" sz="1600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dirty="0"/>
              <a:t>Install using root :</a:t>
            </a:r>
          </a:p>
          <a:p>
            <a:pPr marL="0" indent="0">
              <a:buNone/>
            </a:pPr>
            <a:r>
              <a:rPr lang="en-US" sz="1600" dirty="0"/>
              <a:t>     </a:t>
            </a: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apt update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apt install software-properties-common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apt-add-repository --yes --update </a:t>
            </a:r>
            <a:r>
              <a:rPr lang="en-US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ppa:ansible</a:t>
            </a: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/ansible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apt install ansible</a:t>
            </a:r>
          </a:p>
          <a:p>
            <a:pPr marL="0" indent="0">
              <a:buNone/>
            </a:pP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dirty="0"/>
              <a:t>Install from non-root user 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</a:t>
            </a:r>
            <a:r>
              <a:rPr lang="en-US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sudo</a:t>
            </a: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apt update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</a:t>
            </a:r>
            <a:r>
              <a:rPr lang="en-US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sudo</a:t>
            </a: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apt install software-properties-common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</a:t>
            </a:r>
            <a:r>
              <a:rPr lang="en-US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sudo</a:t>
            </a: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apt-add-repository --yes --update </a:t>
            </a:r>
            <a:r>
              <a:rPr lang="en-US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ppa:ansible</a:t>
            </a: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/ansible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</a:t>
            </a:r>
            <a:r>
              <a:rPr lang="en-US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sudo</a:t>
            </a: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apt install ansible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457200" lvl="1" indent="0">
              <a:spcBef>
                <a:spcPts val="600"/>
              </a:spcBef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66166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34"/>
          <p:cNvGrpSpPr/>
          <p:nvPr/>
        </p:nvGrpSpPr>
        <p:grpSpPr>
          <a:xfrm>
            <a:off x="182281" y="189426"/>
            <a:ext cx="386943" cy="372647"/>
            <a:chOff x="2583325" y="2972875"/>
            <a:chExt cx="462850" cy="445750"/>
          </a:xfrm>
        </p:grpSpPr>
        <p:sp>
          <p:nvSpPr>
            <p:cNvPr id="382" name="Google Shape;382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85" name="Google Shape;385;p3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91" name="Google Shape;391;p34"/>
          <p:cNvSpPr txBox="1">
            <a:spLocks noGrp="1"/>
          </p:cNvSpPr>
          <p:nvPr>
            <p:ph type="title"/>
          </p:nvPr>
        </p:nvSpPr>
        <p:spPr>
          <a:xfrm>
            <a:off x="914399" y="189426"/>
            <a:ext cx="5793761" cy="4637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Install Ansible through Python PIP</a:t>
            </a:r>
            <a:endParaRPr dirty="0"/>
          </a:p>
        </p:txBody>
      </p:sp>
      <p:sp>
        <p:nvSpPr>
          <p:cNvPr id="392" name="Google Shape;392;p34"/>
          <p:cNvSpPr txBox="1">
            <a:spLocks noGrp="1"/>
          </p:cNvSpPr>
          <p:nvPr>
            <p:ph type="body" idx="4294967295"/>
          </p:nvPr>
        </p:nvSpPr>
        <p:spPr>
          <a:xfrm>
            <a:off x="99891" y="760719"/>
            <a:ext cx="6677428" cy="438195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1800" dirty="0"/>
              <a:t>Using PIP module you can install Ansible.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800" dirty="0"/>
              <a:t>First Install pip package  [if it is not available]</a:t>
            </a:r>
          </a:p>
          <a:p>
            <a:pPr marL="0" indent="0">
              <a:buNone/>
            </a:pPr>
            <a:r>
              <a:rPr lang="en-US" sz="1800" dirty="0"/>
              <a:t>      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yum install python3-pip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800" dirty="0"/>
              <a:t>Then install the ansible package using PIP</a:t>
            </a:r>
          </a:p>
          <a:p>
            <a:pPr marL="0" indent="0">
              <a:buNone/>
            </a:pPr>
            <a:r>
              <a:rPr lang="en-US" sz="1800" dirty="0"/>
              <a:t>     </a:t>
            </a:r>
            <a:r>
              <a:rPr lang="en-IN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pip3 install ansible</a:t>
            </a:r>
            <a:endParaRPr lang="da-DK" sz="1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Note : Both yum &amp; pip is going to install ansible under root directories, You can see that using commands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ansible-config –version (or) ansible --version</a:t>
            </a:r>
          </a:p>
          <a:p>
            <a:pPr marL="0" indent="0">
              <a:buNone/>
            </a:pPr>
            <a:endParaRPr lang="en-US" sz="1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/>
              <a:t>What if you want to install ansible under customized directory ? </a:t>
            </a:r>
          </a:p>
          <a:p>
            <a:pPr marL="0" indent="0">
              <a:buNone/>
            </a:pPr>
            <a:r>
              <a:rPr lang="en-US" sz="1800" dirty="0"/>
              <a:t>For this you need to use python virtual environment.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457200" lvl="1" indent="0">
              <a:spcBef>
                <a:spcPts val="600"/>
              </a:spcBef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286858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34"/>
          <p:cNvGrpSpPr/>
          <p:nvPr/>
        </p:nvGrpSpPr>
        <p:grpSpPr>
          <a:xfrm>
            <a:off x="182281" y="189426"/>
            <a:ext cx="386943" cy="372647"/>
            <a:chOff x="2583325" y="2972875"/>
            <a:chExt cx="462850" cy="445750"/>
          </a:xfrm>
        </p:grpSpPr>
        <p:sp>
          <p:nvSpPr>
            <p:cNvPr id="382" name="Google Shape;382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85" name="Google Shape;385;p3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91" name="Google Shape;391;p34"/>
          <p:cNvSpPr txBox="1">
            <a:spLocks noGrp="1"/>
          </p:cNvSpPr>
          <p:nvPr>
            <p:ph type="title"/>
          </p:nvPr>
        </p:nvSpPr>
        <p:spPr>
          <a:xfrm>
            <a:off x="914399" y="189426"/>
            <a:ext cx="5793761" cy="4637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Install Ansible under virtual environment</a:t>
            </a:r>
            <a:endParaRPr sz="2400" dirty="0"/>
          </a:p>
        </p:txBody>
      </p:sp>
      <p:sp>
        <p:nvSpPr>
          <p:cNvPr id="392" name="Google Shape;392;p34"/>
          <p:cNvSpPr txBox="1">
            <a:spLocks noGrp="1"/>
          </p:cNvSpPr>
          <p:nvPr>
            <p:ph type="body" idx="4294967295"/>
          </p:nvPr>
        </p:nvSpPr>
        <p:spPr>
          <a:xfrm>
            <a:off x="99891" y="760719"/>
            <a:ext cx="6677428" cy="438195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8900" indent="0">
              <a:buNone/>
            </a:pPr>
            <a:r>
              <a:rPr lang="en-IN" sz="1600" dirty="0"/>
              <a:t>What is Virtual Environment ?</a:t>
            </a:r>
          </a:p>
          <a:p>
            <a:pPr>
              <a:buFont typeface="Wingdings" pitchFamily="2" charset="2"/>
              <a:buChar char="ü"/>
            </a:pPr>
            <a:r>
              <a:rPr lang="en-IN" sz="1600" dirty="0" err="1"/>
              <a:t>Virtualenv</a:t>
            </a:r>
            <a:r>
              <a:rPr lang="en-IN" sz="1600" dirty="0"/>
              <a:t> is used to manage Python packages for different projects. </a:t>
            </a:r>
          </a:p>
          <a:p>
            <a:pPr>
              <a:buFont typeface="Wingdings" pitchFamily="2" charset="2"/>
              <a:buChar char="ü"/>
            </a:pPr>
            <a:r>
              <a:rPr lang="en-IN" sz="1600" dirty="0" err="1"/>
              <a:t>Virtualenv</a:t>
            </a:r>
            <a:r>
              <a:rPr lang="en-IN" sz="1600" dirty="0"/>
              <a:t> allows you to avoid installing Python packages globally which could brake system tools or other projects.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indent="0"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indent="0">
              <a:buNone/>
            </a:pPr>
            <a:r>
              <a:rPr lang="en-IN" sz="1600" dirty="0"/>
              <a:t>Configure Virtual Environment in your custom directory.</a:t>
            </a:r>
            <a:endParaRPr lang="en-US" sz="1600" u="sng" dirty="0"/>
          </a:p>
          <a:p>
            <a:pPr>
              <a:buFont typeface="Wingdings" pitchFamily="2" charset="2"/>
              <a:buChar char="ü"/>
            </a:pPr>
            <a:r>
              <a:rPr lang="en-US" sz="1600" dirty="0"/>
              <a:t>Install virtual env using pip [if its is not there] </a:t>
            </a:r>
          </a:p>
          <a:p>
            <a:pPr marL="0" indent="-457200">
              <a:buNone/>
            </a:pP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  pip3 install </a:t>
            </a:r>
            <a:r>
              <a:rPr lang="en-US" sz="16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virtualenv</a:t>
            </a:r>
            <a:endParaRPr lang="en-US" sz="16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lvl="1" indent="0">
              <a:spcBef>
                <a:spcPts val="600"/>
              </a:spcBef>
              <a:buNone/>
            </a:pP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  </a:t>
            </a:r>
            <a:r>
              <a:rPr lang="en-US" sz="16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virtualenv</a:t>
            </a: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ansible	</a:t>
            </a:r>
          </a:p>
          <a:p>
            <a:pPr marL="0" lvl="1" indent="0">
              <a:spcBef>
                <a:spcPts val="600"/>
              </a:spcBef>
              <a:buNone/>
            </a:pP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  source ansible/bin/activate</a:t>
            </a:r>
          </a:p>
          <a:p>
            <a:pPr marL="0" lvl="1" indent="0">
              <a:spcBef>
                <a:spcPts val="600"/>
              </a:spcBef>
              <a:buNone/>
            </a:pP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  pip3 install ansible	</a:t>
            </a:r>
          </a:p>
          <a:p>
            <a:pPr marL="0" lvl="1" indent="0">
              <a:spcBef>
                <a:spcPts val="600"/>
              </a:spcBef>
              <a:buNone/>
            </a:pP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  ansible –version (or) ansible-config --version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457200" lvl="1" indent="0">
              <a:spcBef>
                <a:spcPts val="600"/>
              </a:spcBef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446458591"/>
      </p:ext>
    </p:extLst>
  </p:cSld>
  <p:clrMapOvr>
    <a:masterClrMapping/>
  </p:clrMapOvr>
</p:sld>
</file>

<file path=ppt/theme/theme1.xml><?xml version="1.0" encoding="utf-8"?>
<a:theme xmlns:a="http://schemas.openxmlformats.org/drawingml/2006/main" name="Leontes template">
  <a:themeElements>
    <a:clrScheme name="Custom 347">
      <a:dk1>
        <a:srgbClr val="03153B"/>
      </a:dk1>
      <a:lt1>
        <a:srgbClr val="FFFFFF"/>
      </a:lt1>
      <a:dk2>
        <a:srgbClr val="DFE2E9"/>
      </a:dk2>
      <a:lt2>
        <a:srgbClr val="6C7588"/>
      </a:lt2>
      <a:accent1>
        <a:srgbClr val="F36232"/>
      </a:accent1>
      <a:accent2>
        <a:srgbClr val="32A707"/>
      </a:accent2>
      <a:accent3>
        <a:srgbClr val="AFE435"/>
      </a:accent3>
      <a:accent4>
        <a:srgbClr val="9287E6"/>
      </a:accent4>
      <a:accent5>
        <a:srgbClr val="B5BDFD"/>
      </a:accent5>
      <a:accent6>
        <a:srgbClr val="FF703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33359BDD75EF4AB8C070518529B512" ma:contentTypeVersion="7" ma:contentTypeDescription="Create a new document." ma:contentTypeScope="" ma:versionID="0d95916ef289e0b2d70c221aa3b7bfab">
  <xsd:schema xmlns:xsd="http://www.w3.org/2001/XMLSchema" xmlns:xs="http://www.w3.org/2001/XMLSchema" xmlns:p="http://schemas.microsoft.com/office/2006/metadata/properties" xmlns:ns3="642eb60d-cc9a-4516-9a20-6ebdc1e20806" targetNamespace="http://schemas.microsoft.com/office/2006/metadata/properties" ma:root="true" ma:fieldsID="9fbfb8a2ea84a443187203af8cecb9e0" ns3:_="">
    <xsd:import namespace="642eb60d-cc9a-4516-9a20-6ebdc1e208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eb60d-cc9a-4516-9a20-6ebdc1e208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9A2961-2029-41AF-87D9-8BAF72D2D5BA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642eb60d-cc9a-4516-9a20-6ebdc1e20806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17345C4-7E64-457A-AA9E-BA2136C9346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EC0CF20-25C1-439D-BCFD-DF42311795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869</Words>
  <Application>Microsoft Macintosh PowerPoint</Application>
  <PresentationFormat>On-screen Show (16:9)</PresentationFormat>
  <Paragraphs>144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Wingdings</vt:lpstr>
      <vt:lpstr>Fira Sans Light</vt:lpstr>
      <vt:lpstr>Fira Sans SemiBold</vt:lpstr>
      <vt:lpstr>Times New Roman</vt:lpstr>
      <vt:lpstr>Leontes template</vt:lpstr>
      <vt:lpstr>What are we going to see in this session?</vt:lpstr>
      <vt:lpstr>What will be Installed?</vt:lpstr>
      <vt:lpstr>Version Management</vt:lpstr>
      <vt:lpstr>Prerequisites </vt:lpstr>
      <vt:lpstr>Types of Installation</vt:lpstr>
      <vt:lpstr>Through YUM</vt:lpstr>
      <vt:lpstr>Ubuntu distribution</vt:lpstr>
      <vt:lpstr>Install Ansible through Python PIP</vt:lpstr>
      <vt:lpstr>Install Ansible under virtual environment</vt:lpstr>
      <vt:lpstr>Install SSH Pass</vt:lpstr>
      <vt:lpstr>Exploring Ansible Configuration file</vt:lpstr>
      <vt:lpstr>How, What &amp; Where?</vt:lpstr>
      <vt:lpstr>Infrastructure Prerequisites</vt:lpstr>
      <vt:lpstr>End of this topic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Your Training </dc:title>
  <cp:lastModifiedBy>1460</cp:lastModifiedBy>
  <cp:revision>45</cp:revision>
  <dcterms:modified xsi:type="dcterms:W3CDTF">2020-09-05T16:41:28Z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0x010100C533359BDD75EF4AB8C070518529B512</vt:lpwstr>
  </property>
</Properties>
</file>