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1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4"/>
    <p:restoredTop sz="86447"/>
  </p:normalViewPr>
  <p:slideViewPr>
    <p:cSldViewPr snapToGrid="0">
      <p:cViewPr varScale="1">
        <p:scale>
          <a:sx n="134" d="100"/>
          <a:sy n="134" d="100"/>
        </p:scale>
        <p:origin x="18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0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0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ansible.com/ansible/latest/modules/modules_by_categor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Modules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Sample Modules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Where you can find all this modules for reference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Finding Module information’s from Command line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Run Commands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What is Modules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are programs that Ansible uses to perform operations on managed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ready-to-use tools designed to perform specific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can be executed from the Ansible command line or used in playbooks to execute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Three Type of Modules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Core Modules : These modules are written and maintained by Ansible development team. Core modules are most important modules and are used for common administrative tasks.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Extra Modules : These modules are developed by the community.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Custom Modules : These modules are mostly developed by end users itself.</a:t>
            </a:r>
          </a:p>
          <a:p>
            <a:pPr marL="400050" lvl="1" indent="0">
              <a:buNone/>
            </a:pPr>
            <a:r>
              <a:rPr lang="en-US" sz="1600" dirty="0"/>
              <a:t> If a module not already exist for a task, an admin can create by its own which is called  custom ones. [Modules are written in Python]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Modules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indent="0">
              <a:buNone/>
            </a:pPr>
            <a:endParaRPr lang="en-US" sz="1600" dirty="0"/>
          </a:p>
          <a:p>
            <a:pPr marL="228600" indent="-171450">
              <a:buFont typeface="Arial" panose="020B0604020202020204" pitchFamily="34" charset="0"/>
              <a:buChar char="•"/>
            </a:pPr>
            <a:r>
              <a:rPr lang="en-US" sz="1600" dirty="0"/>
              <a:t>Ansible ships several hundreds of modules today, some samples are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apt/yum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copy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file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ping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service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git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 err="1"/>
              <a:t>get_url</a:t>
            </a:r>
            <a:endParaRPr lang="en-US" sz="1600" dirty="0"/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shell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Where you can find all this modules for reference 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>
                <a:hlinkClick r:id="rId4"/>
              </a:rPr>
              <a:t>Modules</a:t>
            </a: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DEF7B-F22A-2C42-94CC-7C9F1536B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1" y="1161472"/>
            <a:ext cx="2493407" cy="36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Finding Module information’s from Command line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retrieve all the modules and use case of modules from machine where Ansible is installed.</a:t>
            </a:r>
          </a:p>
          <a:p>
            <a:pPr marL="8890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–l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-l | grep copy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copy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6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RUN Commands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Ansible doesn’t have a module that suits your needs there are some “run command” modules.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command</a:t>
            </a:r>
            <a:r>
              <a:rPr lang="en-US" sz="1600" dirty="0"/>
              <a:t>: Takes the command and executes it on the host. The most secure and predictable.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: Executes through a shell like /bin/</a:t>
            </a:r>
            <a:r>
              <a:rPr lang="en-US" sz="1600" dirty="0" err="1"/>
              <a:t>sh</a:t>
            </a:r>
            <a:r>
              <a:rPr lang="en-US" sz="1600" dirty="0"/>
              <a:t> so you can use pipes etc. Be careful.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script</a:t>
            </a:r>
            <a:r>
              <a:rPr lang="en-US" sz="1600" dirty="0"/>
              <a:t>: Runs a local script on a remote node after transferring it.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328</Words>
  <Application>Microsoft Macintosh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What is Modules ?</vt:lpstr>
      <vt:lpstr>Sample Modules</vt:lpstr>
      <vt:lpstr>Where you can find all this modules for reference ?</vt:lpstr>
      <vt:lpstr>Finding Module information’s from Command line</vt:lpstr>
      <vt:lpstr>RUN Commands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67</cp:revision>
  <dcterms:modified xsi:type="dcterms:W3CDTF">2020-09-05T17:37:11Z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