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Prajapati" initials="VP" lastIdx="1" clrIdx="0">
    <p:extLst>
      <p:ext uri="{19B8F6BF-5375-455C-9EA6-DF929625EA0E}">
        <p15:presenceInfo xmlns:p15="http://schemas.microsoft.com/office/powerpoint/2012/main" userId="656d07490bf68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6:37:46.90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C0E0-A0B8-4EBA-AE36-75C212F34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28DEF-C5AF-4961-9C44-7D451741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CB2F-DA61-4193-BE25-DED4CDAD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9613-12A9-4227-A910-B6D25174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7B27-05EE-4A62-B0F4-A9F32059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D9B1-1FF7-4C0F-B56E-274A0D39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AB028-9EF5-4D8F-B566-2D4B73B6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2723-C0F2-4F97-9580-6B1EAEC9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7A8B-FDA7-44AF-8DF2-FA37F430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832E-8882-4735-9722-13BF3E3E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70A20-005C-4250-BE95-DACB27FAD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9BA9E-9534-40F4-88EB-89E71FF61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28EB-4903-4EEB-91DB-3C9F52B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1772-229F-45A3-9E3A-C404E432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F126-1450-454F-A246-97621B99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A83D-B0E6-4A1E-A6B6-5046160B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9250A-43D1-4A0F-9486-F5DD2E4F1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17269-108A-4ADE-8DA3-0F337739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A6C7-AB9C-4B81-B614-32BAE7C8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85E8-E064-4E80-92C2-362E9F18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1D8F-D190-4FD5-B042-212B116C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21A3D-532D-4D3F-A382-903F51AC2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68F3-CBE5-49A3-98C7-F8719494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4AB2-1EFA-443C-80A9-619819A2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DB30-F07D-46DD-AAE5-EDB0CC8A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D6F7-E442-41A0-B742-EB17C76B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C307-AF40-4262-9782-61DDD77C6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76EEA-BD5F-4BDB-A614-7632C865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4733F-8397-44A1-B645-397D09CB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137FD-EED4-423C-83E3-291E14B1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2EE6-96E5-4734-B1BE-7AAC09BE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C0D8-31E7-40F9-8C66-2EE0D064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2AB3-05DD-4534-892F-4A6553CC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43108-EA7E-4204-B440-19573E233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97A1D-4B2C-4794-8620-9A45829E3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89474-4D1D-4540-8281-FEEFE36AE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C078-1847-4449-A8EC-89F89A4F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CE9F9-1608-412F-9788-30293B6F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6F6B3-4403-4E68-AEBA-ABFB3D15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724A-11B9-48A4-AF7D-691A85E3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D4EE9-E4CA-4EE3-ACFE-805F7516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A20F1-B8A8-4D28-946D-E456A4B0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5F274-D393-4EF0-B956-F9F45E06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201D1-E4ED-4289-A8F5-2CCAD1ED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308E8-3167-4D23-92A2-A3957563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62F0-2B2F-4F74-910C-CCF63C37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1DB7-964C-4CB8-A44A-3C9E2652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924D-CB63-44C6-8CEE-A3BB9214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8BB62-292B-4FE2-AAF6-6A053556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37B2-FD97-4B50-BB5B-AC1D7E3B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C8E6A-2D7D-4694-99A1-30135AD3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05D4-5E9A-4AE5-82DD-78D0A2BF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BF14-83AB-4BA0-A942-5ADAA7A3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7E801-C660-4889-8058-96C458C06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A78BA-3A84-46DB-8AE5-86C0D481C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1ACE-7B62-4A16-B880-74CAF1E3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31B2-D510-4DFC-BAD8-2264CE08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1F8C5-FAFB-424B-A61D-B2A7FB2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D95CB-7DC0-45BC-B715-60472F94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D861-5E1C-4EF8-9AC9-CD80B881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57AEA-F945-4907-AF05-508AF5A86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01BE-BA8A-40E0-A6C7-D461A4B06B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8AFA-9F81-47EC-A6AB-9212FF826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5EF8-DDFB-4F49-8DFE-E0BD51BD2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8B25-96C4-4C05-B940-128CAC7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6FEE-AFCA-49FA-B2A2-6AE25DFCB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085" y="271404"/>
            <a:ext cx="8750300" cy="294914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Exploratory Data Analysis of Facebook data</a:t>
            </a:r>
            <a:br>
              <a:rPr lang="en-US" sz="6600" b="1" dirty="0">
                <a:solidFill>
                  <a:schemeClr val="bg1"/>
                </a:solidFill>
              </a:rPr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2527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14BB-238A-406A-9AC9-10A5AE05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type of user are more on Facebook, male or female?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B3E869-1C4E-44A1-BC0A-162A6D5E1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545" y="2246002"/>
            <a:ext cx="5495925" cy="3457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5F0F5-32A2-4C40-A443-69358477E3A6}"/>
              </a:ext>
            </a:extLst>
          </p:cNvPr>
          <p:cNvSpPr txBox="1"/>
          <p:nvPr/>
        </p:nvSpPr>
        <p:spPr>
          <a:xfrm>
            <a:off x="1325217" y="5942567"/>
            <a:ext cx="100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we can see from count plot, </a:t>
            </a:r>
            <a:r>
              <a:rPr lang="en-US" b="1" dirty="0"/>
              <a:t>male</a:t>
            </a:r>
            <a:r>
              <a:rPr lang="en-US" dirty="0"/>
              <a:t> users are more on Facebook.</a:t>
            </a:r>
          </a:p>
        </p:txBody>
      </p:sp>
    </p:spTree>
    <p:extLst>
      <p:ext uri="{BB962C8B-B14F-4D97-AF65-F5344CB8AC3E}">
        <p14:creationId xmlns:p14="http://schemas.microsoft.com/office/powerpoint/2010/main" val="30017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F4DD-B65B-4038-B71E-7CEBA7CF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of which age are more on Facebook?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9150C-183E-4A7C-888B-0DB99A428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2" y="1690688"/>
            <a:ext cx="10515600" cy="1951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61BC-7F70-4B24-9CDC-65F56472421D}"/>
              </a:ext>
            </a:extLst>
          </p:cNvPr>
          <p:cNvSpPr txBox="1"/>
          <p:nvPr/>
        </p:nvSpPr>
        <p:spPr>
          <a:xfrm>
            <a:off x="838200" y="4035490"/>
            <a:ext cx="10003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facet grid above we can 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users are of age around 20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age group 13 to 40 years, male are more in number and between 40 to 60 years female are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means more young males are there as compared to young females.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case of mid-aged group more females are there on Facebook as compared to males.</a:t>
            </a:r>
          </a:p>
        </p:txBody>
      </p:sp>
    </p:spTree>
    <p:extLst>
      <p:ext uri="{BB962C8B-B14F-4D97-AF65-F5344CB8AC3E}">
        <p14:creationId xmlns:p14="http://schemas.microsoft.com/office/powerpoint/2010/main" val="287825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2E03-5CA6-4D95-9CD5-3B357B4B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Who gets more likes, male of female?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C8D6C7-1DA9-4097-A505-6FD983CF6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75" y="1396498"/>
            <a:ext cx="5810250" cy="3791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46C75-0B3D-4CE2-AF5C-063721627A3E}"/>
              </a:ext>
            </a:extLst>
          </p:cNvPr>
          <p:cNvSpPr txBox="1"/>
          <p:nvPr/>
        </p:nvSpPr>
        <p:spPr>
          <a:xfrm>
            <a:off x="1959428" y="5258317"/>
            <a:ext cx="9209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in the group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get much more like as compared to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receive more likes than they give where as males get less like than they give.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observation is people using web browsers give more likes than </a:t>
            </a:r>
            <a:r>
              <a:rPr lang="en-US"/>
              <a:t>they receive.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2685-E386-4CEE-A68D-DE62ECFE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Does tenure affects the numbers if likes received?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4E61DC-29C3-4849-B319-C2E877B9E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191" y="1604962"/>
            <a:ext cx="5876925" cy="364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C8D231-03DA-4324-BF83-60CC38570504}"/>
              </a:ext>
            </a:extLst>
          </p:cNvPr>
          <p:cNvSpPr txBox="1"/>
          <p:nvPr/>
        </p:nvSpPr>
        <p:spPr>
          <a:xfrm>
            <a:off x="701964" y="5458569"/>
            <a:ext cx="1058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we can see from the scatter plot tenure of the user does not affect the likes received</a:t>
            </a:r>
          </a:p>
        </p:txBody>
      </p:sp>
    </p:spTree>
    <p:extLst>
      <p:ext uri="{BB962C8B-B14F-4D97-AF65-F5344CB8AC3E}">
        <p14:creationId xmlns:p14="http://schemas.microsoft.com/office/powerpoint/2010/main" val="253396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0112-D388-4B2D-B680-CF2E2EC1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does age affects friends count and likes of an user?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3EA4C2-7897-441B-B7FB-68A9A9097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55" y="1690688"/>
            <a:ext cx="5387772" cy="3804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85385-F476-4E13-A9CD-1D2FA95E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30" y="1816766"/>
            <a:ext cx="5267325" cy="35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8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01151-6717-4322-9F41-41F8EE21B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290" y="443345"/>
            <a:ext cx="8968510" cy="5421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169F0-9644-4512-8A88-F9CA619F91EC}"/>
              </a:ext>
            </a:extLst>
          </p:cNvPr>
          <p:cNvSpPr txBox="1"/>
          <p:nvPr/>
        </p:nvSpPr>
        <p:spPr>
          <a:xfrm>
            <a:off x="1062182" y="5865019"/>
            <a:ext cx="955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‘friend count’ is grouped by age, as we can see, for age between 18 to 24 friend count are very high</a:t>
            </a:r>
          </a:p>
        </p:txBody>
      </p:sp>
    </p:spTree>
    <p:extLst>
      <p:ext uri="{BB962C8B-B14F-4D97-AF65-F5344CB8AC3E}">
        <p14:creationId xmlns:p14="http://schemas.microsoft.com/office/powerpoint/2010/main" val="104190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238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Exploratory Data Analysis of Facebook data </vt:lpstr>
      <vt:lpstr>Which type of user are more on Facebook, male or female?</vt:lpstr>
      <vt:lpstr>Users of which age are more on Facebook?</vt:lpstr>
      <vt:lpstr>Who gets more likes, male of female?</vt:lpstr>
      <vt:lpstr>Does tenure affects the numbers if likes received?</vt:lpstr>
      <vt:lpstr>How does age affects friends count and likes of an user?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Prajapati</dc:creator>
  <cp:lastModifiedBy>Vijay Prajapati</cp:lastModifiedBy>
  <cp:revision>5</cp:revision>
  <dcterms:created xsi:type="dcterms:W3CDTF">2019-09-17T10:49:40Z</dcterms:created>
  <dcterms:modified xsi:type="dcterms:W3CDTF">2019-09-29T15:03:58Z</dcterms:modified>
</cp:coreProperties>
</file>