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40" y="1114137"/>
            <a:ext cx="8791575" cy="1256160"/>
          </a:xfrm>
        </p:spPr>
        <p:txBody>
          <a:bodyPr/>
          <a:lstStyle/>
          <a:p>
            <a:r>
              <a:rPr lang="en-AU" sz="8000" dirty="0">
                <a:solidFill>
                  <a:srgbClr val="FF0000"/>
                </a:solidFill>
                <a:latin typeface="Tempus Sans ITC" panose="04020404030D07020202" pitchFamily="82" charset="0"/>
              </a:rPr>
              <a:t>Little Groot</a:t>
            </a:r>
            <a:r>
              <a:rPr lang="en-AU" dirty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1741" y="2370297"/>
            <a:ext cx="7590259" cy="94612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Brain and sensing ability  to plants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2445" y="5239607"/>
            <a:ext cx="219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6789" y="5762827"/>
            <a:ext cx="90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the movie Guardians of the Galaxy, we thought of why not giving the life to plants, asking for </a:t>
            </a:r>
            <a:r>
              <a:rPr lang="en-A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their requirement.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5748" y="2961621"/>
            <a:ext cx="286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By Team </a:t>
            </a:r>
            <a:r>
              <a:rPr lang="en-AU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Ravana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3762" y="3408832"/>
            <a:ext cx="53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Rajasthan Hackathon 3.0 - Udaipur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7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0" y="296546"/>
            <a:ext cx="2748007" cy="78527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0000"/>
                </a:solidFill>
                <a:latin typeface="Tempus Sans ITC" panose="04020404030D07020202" pitchFamily="82" charset="0"/>
              </a:rPr>
              <a:t>Working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12" y="1300766"/>
            <a:ext cx="9316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*</a:t>
            </a:r>
            <a:r>
              <a:rPr lang="en-IN" dirty="0"/>
              <a:t> </a:t>
            </a:r>
            <a:r>
              <a:rPr lang="en-IN" sz="2400" dirty="0"/>
              <a:t>The plant monitor has a moisture sensor that measures how wet your</a:t>
            </a:r>
          </a:p>
          <a:p>
            <a:r>
              <a:rPr lang="en-IN" sz="2400" dirty="0"/>
              <a:t> plant’s soil is. If the plant needs watering, an LED lights up and blink until the</a:t>
            </a:r>
          </a:p>
          <a:p>
            <a:r>
              <a:rPr lang="en-IN" sz="2400" dirty="0"/>
              <a:t> * plant’s been watered, and the string “Feed me!” is repeatedly sent to your computer.</a:t>
            </a:r>
          </a:p>
          <a:p>
            <a:r>
              <a:rPr lang="en-IN" sz="2400" dirty="0"/>
              <a:t> * When the plant has been watered, the LED switches off and the string “Thank you, Team </a:t>
            </a:r>
            <a:r>
              <a:rPr lang="en-IN" sz="2400" dirty="0" err="1"/>
              <a:t>Ravana</a:t>
            </a:r>
            <a:r>
              <a:rPr lang="en-IN" sz="2400" dirty="0"/>
              <a:t>!” is sent once to your computer.</a:t>
            </a:r>
          </a:p>
          <a:p>
            <a:r>
              <a:rPr lang="en-IN" sz="2400" dirty="0"/>
              <a:t> * This version of program is for normal plant.</a:t>
            </a:r>
          </a:p>
          <a:p>
            <a:r>
              <a:rPr lang="en-IN" sz="2400" dirty="0"/>
              <a:t> * There are Three conditions according to plant water requirement.</a:t>
            </a:r>
          </a:p>
          <a:p>
            <a:r>
              <a:rPr lang="en-IN" sz="2400" dirty="0"/>
              <a:t> * It also detects the upcoming creatures around it and will start buzzer sound.</a:t>
            </a:r>
          </a:p>
        </p:txBody>
      </p:sp>
    </p:spTree>
    <p:extLst>
      <p:ext uri="{BB962C8B-B14F-4D97-AF65-F5344CB8AC3E}">
        <p14:creationId xmlns:p14="http://schemas.microsoft.com/office/powerpoint/2010/main" val="16133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br>
              <a:rPr lang="en-AU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39077" y="61851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Future Of    Groot</a:t>
            </a:r>
            <a:endParaRPr lang="en-IN" sz="3600" dirty="0">
              <a:solidFill>
                <a:srgbClr val="FF0000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9077" y="1256749"/>
            <a:ext cx="10042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Program for different Plant water requirement.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Implementation of Motor and automatic on and off according to question.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Display on 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Wireless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Operating through SMS.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For variable value of Moisture implementation of Transistor.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3797" y="3472740"/>
            <a:ext cx="258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Usefulness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077" y="4284307"/>
            <a:ext cx="8551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When you are out of place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For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To save our upcoming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To get an air full of oxygen and reduce pollution.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1730" y="6296203"/>
            <a:ext cx="171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Thank You.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53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8789"/>
            <a:ext cx="3984380" cy="1017098"/>
          </a:xfrm>
        </p:spPr>
        <p:txBody>
          <a:bodyPr>
            <a:normAutofit fontScale="90000"/>
          </a:bodyPr>
          <a:lstStyle/>
          <a:p>
            <a:r>
              <a:rPr lang="en-AU" sz="4000" dirty="0">
                <a:solidFill>
                  <a:srgbClr val="FF0000"/>
                </a:solidFill>
                <a:latin typeface="Tempus Sans ITC" panose="04020404030D07020202" pitchFamily="82" charset="0"/>
              </a:rPr>
              <a:t>Construction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5595"/>
            <a:ext cx="9905999" cy="48252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 a short jumper wire from the GND pin on the Arduino to slot D15 on the breadboard.</a:t>
            </a:r>
          </a:p>
          <a:p>
            <a:r>
              <a:rPr lang="en-IN" dirty="0"/>
              <a:t>Connect a short jumper wire from the 0 Analog input pin to slot D10 on the breadboard.</a:t>
            </a:r>
          </a:p>
          <a:p>
            <a:r>
              <a:rPr lang="en-IN" dirty="0"/>
              <a:t>Connect the 10K Ohm resistor from slot C15 on the breadboard to slot C10.</a:t>
            </a:r>
          </a:p>
          <a:p>
            <a:r>
              <a:rPr lang="en-IN" dirty="0"/>
              <a:t>Take one of the galvanized nails, and connect the wire attached to it to slot B10.</a:t>
            </a:r>
          </a:p>
          <a:p>
            <a:r>
              <a:rPr lang="en-IN" dirty="0"/>
              <a:t>Connect a short jumper wire from the 5V pin on the Arduino to slot C5 on the breadboard.</a:t>
            </a:r>
          </a:p>
          <a:p>
            <a:r>
              <a:rPr lang="en-IN" dirty="0"/>
              <a:t>Take the other galvanized nail, and connect the wire attached to it to slot B5.</a:t>
            </a:r>
          </a:p>
        </p:txBody>
      </p:sp>
    </p:spTree>
    <p:extLst>
      <p:ext uri="{BB962C8B-B14F-4D97-AF65-F5344CB8AC3E}">
        <p14:creationId xmlns:p14="http://schemas.microsoft.com/office/powerpoint/2010/main" val="2430017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344</Words>
  <Application>Microsoft Office PowerPoint</Application>
  <PresentationFormat>Widescreen</PresentationFormat>
  <Paragraphs>35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Tempus Sans ITC</vt:lpstr>
      <vt:lpstr>Times New Roman</vt:lpstr>
      <vt:lpstr>Trebuchet MS</vt:lpstr>
      <vt:lpstr>Tw Cen MT</vt:lpstr>
      <vt:lpstr>Wingdings</vt:lpstr>
      <vt:lpstr>Circuit</vt:lpstr>
      <vt:lpstr>Little Groot </vt:lpstr>
      <vt:lpstr>Working</vt:lpstr>
      <vt:lpstr>  </vt:lpstr>
      <vt:lpstr>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Groot</dc:title>
  <dc:creator>Vijay Purohit</dc:creator>
  <cp:lastModifiedBy>Vijay Purohit</cp:lastModifiedBy>
  <cp:revision>22</cp:revision>
  <dcterms:created xsi:type="dcterms:W3CDTF">2016-04-17T09:46:22Z</dcterms:created>
  <dcterms:modified xsi:type="dcterms:W3CDTF">2017-12-02T20:18:32Z</dcterms:modified>
</cp:coreProperties>
</file>