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4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02-Dec-17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02-Dec-17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02-Dec-17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02-Dec-17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02-Dec-17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02-Dec-17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02-Dec-17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02-Dec-17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02-Dec-17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02-Dec-17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02-Dec-17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02-Dec-17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02-Dec-17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02-Dec-17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02-Dec-17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02-Dec-17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02-Dec-17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02-Dec-17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900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 l="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061" y="1252235"/>
            <a:ext cx="8791575" cy="1256160"/>
          </a:xfrm>
        </p:spPr>
        <p:txBody>
          <a:bodyPr/>
          <a:lstStyle/>
          <a:p>
            <a:r>
              <a:rPr lang="en-AU" sz="8000" dirty="0">
                <a:solidFill>
                  <a:srgbClr val="FF0000"/>
                </a:solidFill>
                <a:latin typeface="Tempus Sans ITC" panose="04020404030D07020202" pitchFamily="82" charset="0"/>
              </a:rPr>
              <a:t>Little Groot</a:t>
            </a:r>
            <a:r>
              <a:rPr lang="en-AU" dirty="0"/>
              <a:t>	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62044" y="2370297"/>
            <a:ext cx="8791575" cy="946128"/>
          </a:xfrm>
        </p:spPr>
        <p:txBody>
          <a:bodyPr>
            <a:normAutofit/>
          </a:bodyPr>
          <a:lstStyle/>
          <a:p>
            <a:r>
              <a:rPr lang="en-A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based on water requirement of plants</a:t>
            </a:r>
          </a:p>
          <a:p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42445" y="5239607"/>
            <a:ext cx="2193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Principle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76789" y="5762827"/>
            <a:ext cx="90152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based on the simple principle of using concepts of Arduino for sensing the moisture value present in the soil.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467958" y="2932459"/>
            <a:ext cx="2865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Tempus Sans ITC" panose="04020404030D07020202" pitchFamily="82" charset="0"/>
              </a:rPr>
              <a:t>By Team </a:t>
            </a:r>
            <a:r>
              <a:rPr lang="en-AU" sz="28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empus Sans ITC" panose="04020404030D07020202" pitchFamily="82" charset="0"/>
              </a:rPr>
              <a:t>Ravana</a:t>
            </a:r>
            <a:endParaRPr lang="en-IN" sz="2800" dirty="0">
              <a:solidFill>
                <a:schemeClr val="accent1">
                  <a:lumMod val="40000"/>
                  <a:lumOff val="60000"/>
                </a:schemeClr>
              </a:solidFill>
              <a:latin typeface="Tempus Sans ITC" panose="04020404030D07020202" pitchFamily="8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06107" y="3509255"/>
            <a:ext cx="5344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On Rajasthan Hackathon 3.0 </a:t>
            </a:r>
            <a:r>
              <a:rPr lang="en-AU"/>
              <a:t>- Udaipur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0798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28789"/>
            <a:ext cx="3984380" cy="1017098"/>
          </a:xfrm>
        </p:spPr>
        <p:txBody>
          <a:bodyPr>
            <a:normAutofit fontScale="90000"/>
          </a:bodyPr>
          <a:lstStyle/>
          <a:p>
            <a:r>
              <a:rPr lang="en-AU" sz="4000" dirty="0">
                <a:solidFill>
                  <a:srgbClr val="FF0000"/>
                </a:solidFill>
                <a:latin typeface="Tempus Sans ITC" panose="04020404030D07020202" pitchFamily="82" charset="0"/>
              </a:rPr>
              <a:t>Construction</a:t>
            </a:r>
            <a:endParaRPr lang="en-IN" sz="4000" dirty="0">
              <a:solidFill>
                <a:srgbClr val="FF0000"/>
              </a:solidFill>
              <a:latin typeface="Tempus Sans ITC" panose="04020404030D070202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945595"/>
            <a:ext cx="9905999" cy="4825286"/>
          </a:xfrm>
        </p:spPr>
        <p:txBody>
          <a:bodyPr>
            <a:normAutofit lnSpcReduction="10000"/>
          </a:bodyPr>
          <a:lstStyle/>
          <a:p>
            <a:r>
              <a:rPr lang="en-IN" dirty="0"/>
              <a:t>Connect a short jumper wire from the GND pin on the Arduino to slot D15 on the breadboard.</a:t>
            </a:r>
          </a:p>
          <a:p>
            <a:r>
              <a:rPr lang="en-IN" dirty="0"/>
              <a:t>Connect a short jumper wire from the 0 Analog input pin to slot D10 on the breadboard.</a:t>
            </a:r>
          </a:p>
          <a:p>
            <a:r>
              <a:rPr lang="en-IN" dirty="0"/>
              <a:t>Connect the 10K Ohm resistor from slot C15 on the breadboard to slot C10.</a:t>
            </a:r>
          </a:p>
          <a:p>
            <a:r>
              <a:rPr lang="en-IN" dirty="0"/>
              <a:t>Take one of the galvanized nails, and connect the wire attached to it to slot B10.</a:t>
            </a:r>
          </a:p>
          <a:p>
            <a:r>
              <a:rPr lang="en-IN" dirty="0"/>
              <a:t>Connect a short jumper wire from the 5V pin on the Arduino to slot C5 on the breadboard.</a:t>
            </a:r>
          </a:p>
          <a:p>
            <a:r>
              <a:rPr lang="en-IN" dirty="0"/>
              <a:t>Take the other galvanized nail, and connect the wire attached to it to slot B5.</a:t>
            </a:r>
          </a:p>
        </p:txBody>
      </p:sp>
    </p:spTree>
    <p:extLst>
      <p:ext uri="{BB962C8B-B14F-4D97-AF65-F5344CB8AC3E}">
        <p14:creationId xmlns:p14="http://schemas.microsoft.com/office/powerpoint/2010/main" val="2430017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3080" y="296546"/>
            <a:ext cx="2748007" cy="785279"/>
          </a:xfrm>
        </p:spPr>
        <p:txBody>
          <a:bodyPr>
            <a:normAutofit/>
          </a:bodyPr>
          <a:lstStyle/>
          <a:p>
            <a:r>
              <a:rPr lang="en-AU" sz="4000" dirty="0">
                <a:solidFill>
                  <a:srgbClr val="FF0000"/>
                </a:solidFill>
                <a:latin typeface="Tempus Sans ITC" panose="04020404030D07020202" pitchFamily="82" charset="0"/>
              </a:rPr>
              <a:t>Working</a:t>
            </a:r>
            <a:endParaRPr lang="en-IN" sz="4000" dirty="0">
              <a:solidFill>
                <a:srgbClr val="FF0000"/>
              </a:solidFill>
              <a:latin typeface="Tempus Sans ITC" panose="04020404030D07020202" pitchFamily="8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41412" y="1300766"/>
            <a:ext cx="931623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</a:t>
            </a:r>
            <a:r>
              <a:rPr lang="en-IN" sz="2400" dirty="0"/>
              <a:t>*</a:t>
            </a:r>
            <a:r>
              <a:rPr lang="en-IN" dirty="0"/>
              <a:t> </a:t>
            </a:r>
            <a:r>
              <a:rPr lang="en-IN" sz="2400" dirty="0"/>
              <a:t>The plant monitor has a moisture sensor that measures how wet your</a:t>
            </a:r>
          </a:p>
          <a:p>
            <a:r>
              <a:rPr lang="en-IN" sz="2400" dirty="0"/>
              <a:t> plant’s soil is. If the plant needs watering, an LED lights up and blink until the</a:t>
            </a:r>
          </a:p>
          <a:p>
            <a:r>
              <a:rPr lang="en-IN" sz="2400" dirty="0"/>
              <a:t> * plant’s been watered, and the string “Feed me!” is repeatedly sent to your computer.</a:t>
            </a:r>
          </a:p>
          <a:p>
            <a:r>
              <a:rPr lang="en-IN" sz="2400" dirty="0"/>
              <a:t> * When the plant has been watered, the LED switches off and the string “Thank you, Vijay!” is sent once to your computer.</a:t>
            </a:r>
          </a:p>
          <a:p>
            <a:r>
              <a:rPr lang="en-IN" sz="2400" dirty="0"/>
              <a:t> * This version of program is for normal plant.</a:t>
            </a:r>
          </a:p>
          <a:p>
            <a:r>
              <a:rPr lang="en-IN" sz="2400" dirty="0"/>
              <a:t> * There are Three conditions </a:t>
            </a:r>
            <a:r>
              <a:rPr lang="en-IN" sz="2400" dirty="0" err="1"/>
              <a:t>acccording</a:t>
            </a:r>
            <a:r>
              <a:rPr lang="en-IN" sz="2400" dirty="0"/>
              <a:t> to plant water requirement.</a:t>
            </a:r>
          </a:p>
        </p:txBody>
      </p:sp>
    </p:spTree>
    <p:extLst>
      <p:ext uri="{BB962C8B-B14F-4D97-AF65-F5344CB8AC3E}">
        <p14:creationId xmlns:p14="http://schemas.microsoft.com/office/powerpoint/2010/main" val="1613373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AU" dirty="0"/>
            </a:br>
            <a:br>
              <a:rPr lang="en-AU" dirty="0"/>
            </a:b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1239077" y="618518"/>
            <a:ext cx="7959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>
                <a:solidFill>
                  <a:srgbClr val="FF0000"/>
                </a:solidFill>
                <a:latin typeface="Tempus Sans ITC" panose="04020404030D07020202" pitchFamily="82" charset="0"/>
                <a:cs typeface="Times New Roman" panose="02020603050405020304" pitchFamily="18" charset="0"/>
              </a:rPr>
              <a:t>Future Of    Groot</a:t>
            </a:r>
            <a:endParaRPr lang="en-IN" sz="3600" dirty="0">
              <a:solidFill>
                <a:srgbClr val="FF0000"/>
              </a:solidFill>
              <a:latin typeface="Tempus Sans ITC" panose="04020404030D07020202" pitchFamily="82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39077" y="1256749"/>
            <a:ext cx="10042816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AU" sz="2000" dirty="0"/>
              <a:t>Program for different Plant water requirement.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AU" sz="2000" dirty="0"/>
              <a:t>Implementation of Motor and automatic on and off according to question.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AU" sz="2000" dirty="0"/>
              <a:t>Display on Board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AU" sz="2000" dirty="0"/>
              <a:t>Wireless interface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AU" sz="2000" dirty="0"/>
              <a:t>Operating through SMS.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AU" sz="2000" dirty="0"/>
              <a:t>For variable value of Moisture implementation of Transistor.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1403797" y="3472740"/>
            <a:ext cx="25859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>
                <a:solidFill>
                  <a:srgbClr val="FF0000"/>
                </a:solidFill>
              </a:rPr>
              <a:t>Usefulness</a:t>
            </a:r>
            <a:endParaRPr lang="en-IN" sz="28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39077" y="4284307"/>
            <a:ext cx="85515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000" dirty="0"/>
              <a:t>When you are out of place and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000" dirty="0"/>
              <a:t>For Farmers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000" dirty="0"/>
              <a:t>To save our upcoming </a:t>
            </a:r>
            <a:r>
              <a:rPr lang="en-AU" sz="2000" dirty="0" err="1"/>
              <a:t>gnerations</a:t>
            </a:r>
            <a:endParaRPr lang="en-AU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000" dirty="0"/>
              <a:t>To get an air full of oxygen and reduce pollution.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491730" y="6296203"/>
            <a:ext cx="1712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Thank You.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6853137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222</TotalTime>
  <Words>325</Words>
  <Application>Microsoft Office PowerPoint</Application>
  <PresentationFormat>Widescreen</PresentationFormat>
  <Paragraphs>34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Tempus Sans ITC</vt:lpstr>
      <vt:lpstr>Times New Roman</vt:lpstr>
      <vt:lpstr>Trebuchet MS</vt:lpstr>
      <vt:lpstr>Tw Cen MT</vt:lpstr>
      <vt:lpstr>Wingdings</vt:lpstr>
      <vt:lpstr>Circuit</vt:lpstr>
      <vt:lpstr>Little Groot </vt:lpstr>
      <vt:lpstr>Construction</vt:lpstr>
      <vt:lpstr>Working</vt:lpstr>
      <vt:lpstr>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Little Groot</dc:title>
  <dc:creator>Vijay Purohit</dc:creator>
  <cp:lastModifiedBy>Vijay Purohit</cp:lastModifiedBy>
  <cp:revision>16</cp:revision>
  <dcterms:created xsi:type="dcterms:W3CDTF">2016-04-17T09:46:22Z</dcterms:created>
  <dcterms:modified xsi:type="dcterms:W3CDTF">2017-12-02T13:01:04Z</dcterms:modified>
</cp:coreProperties>
</file>