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3" r:id="rId4"/>
    <p:sldId id="272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6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75" y="304367"/>
            <a:ext cx="7967807" cy="631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9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96" y="110837"/>
            <a:ext cx="8194531" cy="66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9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36" y="196994"/>
            <a:ext cx="8298728" cy="658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6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39" y="228311"/>
            <a:ext cx="8404225" cy="604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0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88" y="92363"/>
            <a:ext cx="8082684" cy="636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6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34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06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00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14" y="332509"/>
            <a:ext cx="8462096" cy="618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99" y="101602"/>
            <a:ext cx="8519246" cy="65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5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90" y="711632"/>
            <a:ext cx="863932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4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07" y="0"/>
            <a:ext cx="8124248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8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44" y="253423"/>
            <a:ext cx="8244320" cy="642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0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56" y="138545"/>
            <a:ext cx="8272607" cy="64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2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46" y="138545"/>
            <a:ext cx="8327736" cy="653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9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5" y="371619"/>
            <a:ext cx="8043141" cy="56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64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3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Classes and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Cognizant</dc:creator>
  <cp:lastModifiedBy>Cognizant</cp:lastModifiedBy>
  <cp:revision>14</cp:revision>
  <dcterms:created xsi:type="dcterms:W3CDTF">2020-06-13T05:59:32Z</dcterms:created>
  <dcterms:modified xsi:type="dcterms:W3CDTF">2020-06-13T06:23:16Z</dcterms:modified>
</cp:coreProperties>
</file>