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61" r:id="rId9"/>
    <p:sldId id="260" r:id="rId10"/>
    <p:sldId id="259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71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23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109E-AF95-41C4-8B21-E820D06FAD9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DD5A67-7251-44E0-9368-D5484F4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1565" y="2060402"/>
            <a:ext cx="7766936" cy="164630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3" y="164998"/>
            <a:ext cx="8744718" cy="428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48" y="4569236"/>
            <a:ext cx="4768413" cy="21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8" y="1260833"/>
            <a:ext cx="8347127" cy="425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1393" y="501446"/>
            <a:ext cx="410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9" y="285442"/>
            <a:ext cx="8955805" cy="56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5" y="339059"/>
            <a:ext cx="890633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1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577032"/>
            <a:ext cx="8607220" cy="54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6" y="1675324"/>
            <a:ext cx="8194265" cy="43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921" y="668593"/>
            <a:ext cx="44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4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4" y="1107818"/>
            <a:ext cx="8913248" cy="513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9140" y="432619"/>
            <a:ext cx="44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palindrome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6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9" y="4670323"/>
            <a:ext cx="5010150" cy="2001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7" y="0"/>
            <a:ext cx="8610908" cy="45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748" y="334297"/>
            <a:ext cx="8603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we are assigning </a:t>
            </a:r>
            <a:r>
              <a:rPr lang="en-US" i="1" dirty="0"/>
              <a:t>9</a:t>
            </a:r>
            <a:r>
              <a:rPr lang="en-US" dirty="0"/>
              <a:t> to </a:t>
            </a:r>
            <a:r>
              <a:rPr lang="en-US" i="1" dirty="0"/>
              <a:t>a</a:t>
            </a:r>
            <a:r>
              <a:rPr lang="en-US" dirty="0"/>
              <a:t>, then calling change function, inside of that we are assigning </a:t>
            </a:r>
            <a:r>
              <a:rPr lang="en-US" i="1" dirty="0"/>
              <a:t>90</a:t>
            </a:r>
            <a:r>
              <a:rPr lang="en-US" dirty="0"/>
              <a:t> to </a:t>
            </a:r>
            <a:r>
              <a:rPr lang="en-US" i="1" dirty="0"/>
              <a:t>a</a:t>
            </a:r>
            <a:r>
              <a:rPr lang="en-US" dirty="0"/>
              <a:t> and printing </a:t>
            </a:r>
            <a:r>
              <a:rPr lang="en-US" i="1" dirty="0"/>
              <a:t>a</a:t>
            </a:r>
            <a:r>
              <a:rPr lang="en-US" dirty="0"/>
              <a:t>. After the function call we are again printing the value of </a:t>
            </a:r>
            <a:r>
              <a:rPr lang="en-US" i="1" dirty="0"/>
              <a:t>a</a:t>
            </a:r>
            <a:r>
              <a:rPr lang="en-US" dirty="0"/>
              <a:t>. When we are writing </a:t>
            </a:r>
            <a:r>
              <a:rPr lang="en-US" i="1" dirty="0"/>
              <a:t>a = 90</a:t>
            </a:r>
            <a:r>
              <a:rPr lang="en-US" dirty="0"/>
              <a:t> inside the function, it is actually creating a new variable called </a:t>
            </a:r>
            <a:r>
              <a:rPr lang="en-US" i="1" dirty="0"/>
              <a:t>a</a:t>
            </a:r>
            <a:r>
              <a:rPr lang="en-US" dirty="0"/>
              <a:t>, which is only available inside the function and will be destroyed after the function finished. So though the name is same for the variable </a:t>
            </a:r>
            <a:r>
              <a:rPr lang="en-US" i="1" dirty="0"/>
              <a:t>a</a:t>
            </a:r>
            <a:r>
              <a:rPr lang="en-US" dirty="0"/>
              <a:t> but they are different in and out side of the function.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93" y="2457758"/>
            <a:ext cx="5667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1" y="454588"/>
            <a:ext cx="4848225" cy="1944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4" y="2467897"/>
            <a:ext cx="8701703" cy="38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7" y="235974"/>
            <a:ext cx="8817847" cy="61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3" y="222914"/>
            <a:ext cx="9035998" cy="6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Cognizant</dc:creator>
  <cp:lastModifiedBy>Cognizant</cp:lastModifiedBy>
  <cp:revision>15</cp:revision>
  <dcterms:created xsi:type="dcterms:W3CDTF">2020-05-31T05:21:18Z</dcterms:created>
  <dcterms:modified xsi:type="dcterms:W3CDTF">2020-05-31T07:58:20Z</dcterms:modified>
</cp:coreProperties>
</file>