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8" r:id="rId5"/>
    <p:sldId id="267" r:id="rId6"/>
    <p:sldId id="266" r:id="rId7"/>
    <p:sldId id="265" r:id="rId8"/>
    <p:sldId id="264" r:id="rId9"/>
    <p:sldId id="263" r:id="rId10"/>
    <p:sldId id="262" r:id="rId11"/>
    <p:sldId id="261" r:id="rId12"/>
    <p:sldId id="259" r:id="rId13"/>
    <p:sldId id="26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9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92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3375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28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9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5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DCE0E-1CBF-4D65-9AB9-7943D48DD23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3053DA-C6D8-4645-A95A-CE4CA15E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8063" y="2910348"/>
            <a:ext cx="681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File handling and Exceptions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178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0" y="200332"/>
            <a:ext cx="8177213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0"/>
            <a:ext cx="7827399" cy="67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3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" y="196644"/>
            <a:ext cx="7961671" cy="65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2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57" y="521571"/>
            <a:ext cx="681821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4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30" y="530174"/>
            <a:ext cx="8418564" cy="52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7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4812" y="206478"/>
            <a:ext cx="6813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File handling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82" y="882305"/>
            <a:ext cx="8501676" cy="55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0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6" y="318627"/>
            <a:ext cx="7907594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7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216310"/>
            <a:ext cx="8436077" cy="62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1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86" y="294815"/>
            <a:ext cx="8506134" cy="62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4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30" y="214774"/>
            <a:ext cx="83248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2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96" y="196645"/>
            <a:ext cx="8341135" cy="64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4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94" y="107386"/>
            <a:ext cx="8357267" cy="64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9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93" y="319394"/>
            <a:ext cx="8467417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243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8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Cognizant</dc:creator>
  <cp:lastModifiedBy>Cognizant</cp:lastModifiedBy>
  <cp:revision>15</cp:revision>
  <dcterms:created xsi:type="dcterms:W3CDTF">2020-06-06T09:18:39Z</dcterms:created>
  <dcterms:modified xsi:type="dcterms:W3CDTF">2020-06-06T09:38:41Z</dcterms:modified>
</cp:coreProperties>
</file>