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Why Analytics?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18/3/2019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analytics</a:t>
            </a:r>
          </a:p>
          <a:p>
            <a:r>
              <a:rPr lang="en-US" dirty="0" smtClean="0"/>
              <a:t>Why it is important in the world today</a:t>
            </a:r>
          </a:p>
          <a:p>
            <a:r>
              <a:rPr lang="en-US" dirty="0" smtClean="0"/>
              <a:t>How it can be done for real world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data is available in a larger volume, one should assess and analyze it, to draw conclusions.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" y="3056708"/>
            <a:ext cx="7864385" cy="298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means using data and information </a:t>
            </a:r>
            <a:r>
              <a:rPr lang="en-US" smtClean="0"/>
              <a:t>to </a:t>
            </a:r>
            <a:r>
              <a:rPr lang="en-US" smtClean="0"/>
              <a:t>make decisions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answers the question ‘why?’</a:t>
            </a:r>
          </a:p>
          <a:p>
            <a:r>
              <a:rPr lang="en-US" dirty="0" smtClean="0"/>
              <a:t>It is deferred from ‘Reporting’ by the fact that reporting gives data and analytics gives answers and ‘Why’ behind the data.</a:t>
            </a:r>
          </a:p>
        </p:txBody>
      </p:sp>
    </p:spTree>
    <p:extLst>
      <p:ext uri="{BB962C8B-B14F-4D97-AF65-F5344CB8AC3E}">
        <p14:creationId xmlns:p14="http://schemas.microsoft.com/office/powerpoint/2010/main" val="39831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Medical: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Analytics can be used for identifying the combinations of drugs to cure disease and to find side effects in certain medical cases.</a:t>
            </a:r>
          </a:p>
          <a:p>
            <a:r>
              <a:rPr lang="en-US" sz="2000" b="1" dirty="0" smtClean="0"/>
              <a:t>Sports:</a:t>
            </a:r>
          </a:p>
          <a:p>
            <a:pPr marL="0" indent="0">
              <a:buNone/>
            </a:pPr>
            <a:r>
              <a:rPr lang="en-US" dirty="0" smtClean="0"/>
              <a:t>		Identifying the batsmen average, dot ball percentage etc.,</a:t>
            </a:r>
          </a:p>
          <a:p>
            <a:r>
              <a:rPr lang="en-US" sz="2000" b="1" dirty="0" smtClean="0"/>
              <a:t>Education:</a:t>
            </a:r>
          </a:p>
          <a:p>
            <a:pPr marL="0" indent="0">
              <a:buNone/>
            </a:pPr>
            <a:r>
              <a:rPr lang="en-US" dirty="0" smtClean="0"/>
              <a:t>		Analyzing overall efficiency of the program.</a:t>
            </a:r>
          </a:p>
          <a:p>
            <a:r>
              <a:rPr lang="en-US" sz="2000" b="1" dirty="0" smtClean="0"/>
              <a:t>Industry:</a:t>
            </a:r>
          </a:p>
          <a:p>
            <a:pPr marL="0" indent="0">
              <a:buNone/>
            </a:pPr>
            <a:r>
              <a:rPr lang="en-US" dirty="0" smtClean="0"/>
              <a:t>		Odds to win lottery. Odds to win in casino, Los </a:t>
            </a:r>
            <a:r>
              <a:rPr lang="en-US" dirty="0" err="1" smtClean="0"/>
              <a:t>vegas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0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Marketing:</a:t>
            </a:r>
          </a:p>
          <a:p>
            <a:pPr marL="0" indent="0">
              <a:buNone/>
            </a:pPr>
            <a:r>
              <a:rPr lang="en-US" dirty="0" smtClean="0"/>
              <a:t>		What product should we introduce to the specific customer.</a:t>
            </a:r>
          </a:p>
          <a:p>
            <a:r>
              <a:rPr lang="en-US" sz="2000" b="1" dirty="0" smtClean="0"/>
              <a:t>Weather:</a:t>
            </a:r>
          </a:p>
          <a:p>
            <a:pPr marL="0" indent="0">
              <a:buNone/>
            </a:pPr>
            <a:r>
              <a:rPr lang="en-US" dirty="0" smtClean="0"/>
              <a:t>		Predicting weather patterns.</a:t>
            </a:r>
          </a:p>
          <a:p>
            <a:r>
              <a:rPr lang="en-US" sz="2000" b="1" dirty="0" smtClean="0"/>
              <a:t>Government:</a:t>
            </a:r>
          </a:p>
          <a:p>
            <a:pPr marL="0" indent="0">
              <a:buNone/>
            </a:pPr>
            <a:r>
              <a:rPr lang="en-US" dirty="0" smtClean="0"/>
              <a:t>		Analyzing the impact of the new government policies.</a:t>
            </a:r>
          </a:p>
        </p:txBody>
      </p:sp>
    </p:spTree>
    <p:extLst>
      <p:ext uri="{BB962C8B-B14F-4D97-AF65-F5344CB8AC3E}">
        <p14:creationId xmlns:p14="http://schemas.microsoft.com/office/powerpoint/2010/main" val="41161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</a:t>
            </a:r>
            <a:r>
              <a:rPr lang="en-US" dirty="0"/>
              <a:t>Q</a:t>
            </a:r>
            <a:r>
              <a:rPr lang="en-US" dirty="0" smtClean="0"/>
              <a:t>lik in analytics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Qlik provides various platforms to do analytics.</a:t>
            </a:r>
          </a:p>
          <a:p>
            <a:pPr marL="0" indent="0">
              <a:buNone/>
            </a:pPr>
            <a:r>
              <a:rPr lang="en-US" dirty="0" smtClean="0"/>
              <a:t>Some of the important aspects we are going to cover are</a:t>
            </a:r>
          </a:p>
          <a:p>
            <a:r>
              <a:rPr lang="en-US" dirty="0" smtClean="0"/>
              <a:t>Correlation Vs Causation.</a:t>
            </a:r>
          </a:p>
          <a:p>
            <a:r>
              <a:rPr lang="en-US" dirty="0" smtClean="0"/>
              <a:t>Distribution and standard deviation.</a:t>
            </a:r>
          </a:p>
          <a:p>
            <a:r>
              <a:rPr lang="en-US" dirty="0" smtClean="0"/>
              <a:t>Type 1 and Type 2 errors.</a:t>
            </a:r>
          </a:p>
          <a:p>
            <a:r>
              <a:rPr lang="en-US" dirty="0" smtClean="0"/>
              <a:t>Probability</a:t>
            </a:r>
          </a:p>
          <a:p>
            <a:r>
              <a:rPr lang="en-US" dirty="0" smtClean="0"/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141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Why Analytics?</vt:lpstr>
      <vt:lpstr>Learning Objectives</vt:lpstr>
      <vt:lpstr>Why analytics?</vt:lpstr>
      <vt:lpstr>What is Analytics?</vt:lpstr>
      <vt:lpstr>Analytics Examples</vt:lpstr>
      <vt:lpstr>PowerPoint Presentation</vt:lpstr>
      <vt:lpstr>Role of Qlik in analytics 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Analytics?</dc:title>
  <dc:creator>S, Jones (Cognizant)</dc:creator>
  <cp:lastModifiedBy>S, Jones (Cognizant)</cp:lastModifiedBy>
  <cp:revision>9</cp:revision>
  <dcterms:created xsi:type="dcterms:W3CDTF">2019-03-18T09:26:11Z</dcterms:created>
  <dcterms:modified xsi:type="dcterms:W3CDTF">2019-03-19T12:37:34Z</dcterms:modified>
</cp:coreProperties>
</file>