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05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31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6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4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3438-6AF4-4F4E-BBED-92D55DCC8B0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13FE73-F2C8-4B4A-BB16-2F04B26D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1709" y="517235"/>
            <a:ext cx="245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Data Science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055" y="1524000"/>
            <a:ext cx="89500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Data Science?</a:t>
            </a:r>
          </a:p>
          <a:p>
            <a:endParaRPr lang="en-US" dirty="0" smtClean="0"/>
          </a:p>
          <a:p>
            <a:r>
              <a:rPr lang="en-US" dirty="0"/>
              <a:t>Data Science is a blend of various tools, algorithms, and machine learning principles with the goal to discover hidden patterns from the raw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is this different from what statisticians have been doing for </a:t>
            </a:r>
            <a:r>
              <a:rPr lang="en-US" dirty="0" smtClean="0"/>
              <a:t>years?</a:t>
            </a:r>
          </a:p>
          <a:p>
            <a:r>
              <a:rPr lang="en-US" dirty="0" smtClean="0"/>
              <a:t>The </a:t>
            </a:r>
            <a:r>
              <a:rPr lang="en-US" dirty="0"/>
              <a:t>answer lies in the difference between explaining and predicting. </a:t>
            </a:r>
          </a:p>
          <a:p>
            <a:endParaRPr lang="en-US" dirty="0" smtClean="0"/>
          </a:p>
          <a:p>
            <a:r>
              <a:rPr lang="en-US" dirty="0"/>
              <a:t>So, Data Science is primarily used to make decisions and predictions making use of predictive causal analytics, prescriptive analytics (predictive plus decision science) and machine learning.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10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3" y="1403926"/>
            <a:ext cx="6734175" cy="52655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2254" y="554182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Life Cycle –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403514"/>
            <a:ext cx="8978179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8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19" y="2761672"/>
            <a:ext cx="6419850" cy="3137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020" y="711200"/>
            <a:ext cx="8626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Scientist not only does the exploratory analysis to discover insights from it, but also uses various advanced machine learning algorithms to identify the occurrence of a particular event in the future. A Data Scientist will look at the data from many angles, sometimes angles not known earlier.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36950"/>
            <a:ext cx="8639175" cy="4000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2605" y="508000"/>
            <a:ext cx="582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Science – Effort 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8" y="858260"/>
            <a:ext cx="79533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0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ecome a data scientist? -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11" y="742950"/>
            <a:ext cx="818197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3811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51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Cognizant</dc:creator>
  <cp:lastModifiedBy>Cognizant</cp:lastModifiedBy>
  <cp:revision>6</cp:revision>
  <dcterms:created xsi:type="dcterms:W3CDTF">2020-05-10T06:12:25Z</dcterms:created>
  <dcterms:modified xsi:type="dcterms:W3CDTF">2020-05-10T06:56:51Z</dcterms:modified>
</cp:coreProperties>
</file>