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1" r:id="rId2"/>
    <p:sldMasterId id="2147483664" r:id="rId3"/>
    <p:sldMasterId id="2147483692" r:id="rId4"/>
  </p:sldMasterIdLst>
  <p:notesMasterIdLst>
    <p:notesMasterId r:id="rId8"/>
  </p:notesMasterIdLst>
  <p:handoutMasterIdLst>
    <p:handoutMasterId r:id="rId9"/>
  </p:handoutMasterIdLst>
  <p:sldIdLst>
    <p:sldId id="256" r:id="rId5"/>
    <p:sldId id="272" r:id="rId6"/>
    <p:sldId id="263" r:id="rId7"/>
  </p:sldIdLst>
  <p:sldSz cx="9144000" cy="5143500" type="screen16x9"/>
  <p:notesSz cx="6858000" cy="9144000"/>
  <p:defaultTextStyle>
    <a:defPPr>
      <a:defRPr lang="en-US"/>
    </a:defPPr>
    <a:lvl1pPr marL="0" algn="l" defTabSz="41054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410545" algn="l" defTabSz="41054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821091" algn="l" defTabSz="41054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231637" algn="l" defTabSz="41054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642182" algn="l" defTabSz="41054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052727" algn="l" defTabSz="41054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463273" algn="l" defTabSz="41054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873819" algn="l" defTabSz="41054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284364" algn="l" defTabSz="41054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B000"/>
    <a:srgbClr val="1C9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71"/>
    <p:restoredTop sz="93590"/>
  </p:normalViewPr>
  <p:slideViewPr>
    <p:cSldViewPr snapToGrid="0" snapToObjects="1">
      <p:cViewPr varScale="1">
        <p:scale>
          <a:sx n="128" d="100"/>
          <a:sy n="128" d="100"/>
        </p:scale>
        <p:origin x="704" y="168"/>
      </p:cViewPr>
      <p:guideLst>
        <p:guide orient="horz" pos="1621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2" d="100"/>
          <a:sy n="62" d="100"/>
        </p:scale>
        <p:origin x="-174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TechMentor Redmond 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15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090A4-23EE-3E40-9A6B-6D1C613F448F}" type="datetimeFigureOut">
              <a:rPr lang="en-US" smtClean="0"/>
              <a:t>8/3/17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CB0D4-23D8-7644-BCC8-755F56B66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613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396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gif"/><Relationship Id="rId3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gif"/><Relationship Id="rId3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gif"/><Relationship Id="rId3" Type="http://schemas.openxmlformats.org/officeDocument/2006/relationships/image" Target="../media/image6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gif"/><Relationship Id="rId3" Type="http://schemas.openxmlformats.org/officeDocument/2006/relationships/image" Target="../media/image8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157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9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C0D6F-86BC-4F0A-A9FD-A71A70874F57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2623F-4765-4759-9A73-D8655DC8D97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CF2FE-3FA7-4ABC-8D10-AB106564C9F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803F9-FDAA-4AD8-AB1F-AC9EA3FA17D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hor 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2128557" y="4236838"/>
            <a:ext cx="4529242" cy="218369"/>
          </a:xfrm>
        </p:spPr>
        <p:txBody>
          <a:bodyPr anchor="ctr"/>
          <a:lstStyle>
            <a:lvl1pPr marL="0" indent="0" algn="l">
              <a:buFontTx/>
              <a:buNone/>
              <a:defRPr sz="1350" b="0" i="0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@</a:t>
            </a:r>
            <a:r>
              <a:rPr lang="en-US" dirty="0" err="1" smtClean="0"/>
              <a:t>authortwitter</a:t>
            </a:r>
            <a:r>
              <a:rPr lang="en-US" dirty="0" smtClean="0"/>
              <a:t>   www.authorsite.com</a:t>
            </a:r>
            <a:endParaRPr lang="en-US" dirty="0"/>
          </a:p>
        </p:txBody>
      </p:sp>
      <p:sp>
        <p:nvSpPr>
          <p:cNvPr id="12" name="Author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2128557" y="3973207"/>
            <a:ext cx="4529242" cy="142800"/>
          </a:xfrm>
        </p:spPr>
        <p:txBody>
          <a:bodyPr anchor="ctr"/>
          <a:lstStyle>
            <a:lvl1pPr marL="0" indent="0" algn="l">
              <a:buFontTx/>
              <a:buNone/>
              <a:defRPr sz="1200" b="0" i="0" cap="all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AUTHOR TITLE IN ALL CAPS  </a:t>
            </a:r>
            <a:endParaRPr lang="en-US" dirty="0"/>
          </a:p>
        </p:txBody>
      </p:sp>
      <p:sp>
        <p:nvSpPr>
          <p:cNvPr id="13" name="Autho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2128556" y="3718324"/>
            <a:ext cx="2658297" cy="218369"/>
          </a:xfrm>
        </p:spPr>
        <p:txBody>
          <a:bodyPr anchor="ctr"/>
          <a:lstStyle>
            <a:lvl1pPr marL="0" indent="0" algn="l">
              <a:buFontTx/>
              <a:buNone/>
              <a:defRPr sz="1800" b="0" i="0" baseline="0">
                <a:solidFill>
                  <a:schemeClr val="accent1"/>
                </a:solidFill>
                <a:latin typeface="Gotham Medium" panose="02000604030000020004" pitchFamily="50" charset="0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722982" y="3467537"/>
            <a:ext cx="1220724" cy="1220724"/>
          </a:xfrm>
          <a:prstGeom prst="ellipse">
            <a:avLst/>
          </a:prstGeom>
          <a:noFill/>
          <a:ln>
            <a:solidFill>
              <a:srgbClr val="F8F8F8"/>
            </a:solidFill>
          </a:ln>
        </p:spPr>
        <p:txBody>
          <a:bodyPr anchor="ctr"/>
          <a:lstStyle>
            <a:lvl1pPr algn="ctr">
              <a:defRPr sz="15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 smtClean="0"/>
              <a:t>Click to add author photo</a:t>
            </a:r>
            <a:endParaRPr lang="en-US" dirty="0"/>
          </a:p>
        </p:txBody>
      </p:sp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722982" y="2470192"/>
            <a:ext cx="7887251" cy="754694"/>
          </a:xfrm>
        </p:spPr>
        <p:txBody>
          <a:bodyPr/>
          <a:lstStyle>
            <a:lvl1pPr marL="0" indent="0">
              <a:buNone/>
              <a:defRPr sz="2100" b="0" i="0" cap="all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MODULE ONE TITLE IN ALL CAPS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3772" y="2247473"/>
            <a:ext cx="8076461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723063" y="296081"/>
            <a:ext cx="7887170" cy="1785839"/>
          </a:xfrm>
        </p:spPr>
        <p:txBody>
          <a:bodyPr anchor="b"/>
          <a:lstStyle>
            <a:lvl1pPr algn="l">
              <a:defRPr sz="3374" b="0" i="0" spc="-84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 smtClean="0"/>
              <a:t>Course/Module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1"/>
            <a:ext cx="3476624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/>
            <a:endParaRPr lang="en-US" sz="1350" dirty="0" err="1" smtClean="0">
              <a:solidFill>
                <a:srgbClr val="FFFFFF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76625" cy="5143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3476625" cy="51435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097281" y="0"/>
            <a:ext cx="10972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sz="1050" dirty="0" smtClean="0">
                <a:solidFill>
                  <a:srgbClr val="404040"/>
                </a:solidFill>
              </a:rPr>
              <a:t>This bullet list is </a:t>
            </a:r>
            <a:r>
              <a:rPr lang="en-US" sz="1050" b="1" dirty="0" smtClean="0">
                <a:solidFill>
                  <a:srgbClr val="F05A28"/>
                </a:solidFill>
              </a:rPr>
              <a:t>preset</a:t>
            </a:r>
            <a:r>
              <a:rPr lang="en-US" sz="1050" dirty="0" smtClean="0">
                <a:solidFill>
                  <a:srgbClr val="F05A28"/>
                </a:solidFill>
              </a:rPr>
              <a:t> </a:t>
            </a:r>
            <a:r>
              <a:rPr lang="en-US" sz="1050" dirty="0" smtClean="0">
                <a:solidFill>
                  <a:srgbClr val="404040"/>
                </a:solidFill>
              </a:rPr>
              <a:t>with </a:t>
            </a:r>
            <a:r>
              <a:rPr lang="en-US" sz="1050" b="1" dirty="0" smtClean="0">
                <a:solidFill>
                  <a:srgbClr val="F05A28"/>
                </a:solidFill>
              </a:rPr>
              <a:t>animations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886200" y="246173"/>
            <a:ext cx="4847480" cy="4492819"/>
          </a:xfrm>
        </p:spPr>
        <p:txBody>
          <a:bodyPr anchor="ctr"/>
          <a:lstStyle>
            <a:lvl1pPr algn="l">
              <a:lnSpc>
                <a:spcPct val="100000"/>
              </a:lnSpc>
              <a:defRPr sz="18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18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18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18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18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57837" y="1369402"/>
            <a:ext cx="2360950" cy="502682"/>
          </a:xfrm>
        </p:spPr>
        <p:txBody>
          <a:bodyPr anchor="b" anchorCtr="0"/>
          <a:lstStyle>
            <a:lvl1pPr marL="0" indent="0" algn="ctr">
              <a:buNone/>
              <a:defRPr sz="2700" baseline="0">
                <a:solidFill>
                  <a:schemeClr val="bg1"/>
                </a:solidFill>
                <a:latin typeface="+mj-lt"/>
              </a:defRPr>
            </a:lvl1pPr>
            <a:lvl2pPr marL="222805" indent="0" algn="ctr">
              <a:buNone/>
              <a:defRPr sz="2700">
                <a:latin typeface="+mj-lt"/>
              </a:defRPr>
            </a:lvl2pPr>
            <a:lvl3pPr marL="447132" indent="0" algn="ctr">
              <a:buNone/>
              <a:defRPr sz="2700">
                <a:latin typeface="+mj-lt"/>
              </a:defRPr>
            </a:lvl3pPr>
            <a:lvl4pPr marL="661988" indent="0" algn="ctr">
              <a:buNone/>
              <a:defRPr sz="2700">
                <a:latin typeface="+mj-lt"/>
              </a:defRPr>
            </a:lvl4pPr>
            <a:lvl5pPr marL="822722" indent="0" algn="ctr">
              <a:buNone/>
              <a:defRPr sz="2700">
                <a:latin typeface="+mj-lt"/>
              </a:defRPr>
            </a:lvl5pPr>
          </a:lstStyle>
          <a:p>
            <a:pPr lvl="0"/>
            <a:r>
              <a:rPr lang="en-US" dirty="0" smtClean="0"/>
              <a:t>Slide Title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0"/>
          <p:cNvSpPr>
            <a:spLocks noGrp="1"/>
          </p:cNvSpPr>
          <p:nvPr>
            <p:ph type="title" hasCustomPrompt="1"/>
          </p:nvPr>
        </p:nvSpPr>
        <p:spPr>
          <a:xfrm>
            <a:off x="1057555" y="406401"/>
            <a:ext cx="7552678" cy="2100470"/>
          </a:xfrm>
        </p:spPr>
        <p:txBody>
          <a:bodyPr anchor="b"/>
          <a:lstStyle>
            <a:lvl1pPr algn="r">
              <a:defRPr b="0" i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 smtClean="0"/>
              <a:t>Click to Add Section Header in </a:t>
            </a:r>
            <a:r>
              <a:rPr lang="en-US" dirty="0" err="1" smtClean="0"/>
              <a:t>Titlecase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33772" y="2571750"/>
            <a:ext cx="8076461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="0" i="0" baseline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(Optio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3476625" cy="5143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/>
            <a:endParaRPr lang="en-US" sz="1350" dirty="0" err="1" smtClean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76625" cy="5143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76625" cy="51435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0" y="1540963"/>
            <a:ext cx="3471862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lnSpc>
                <a:spcPts val="2250"/>
              </a:lnSpc>
            </a:pPr>
            <a:r>
              <a:rPr lang="en-US" sz="2700" dirty="0" smtClean="0">
                <a:solidFill>
                  <a:srgbClr val="FFFFFF"/>
                </a:solidFill>
                <a:latin typeface="Gotham Light"/>
                <a:ea typeface="Gotham Light" charset="0"/>
                <a:cs typeface="Gotham Light" charset="0"/>
              </a:rPr>
              <a:t>Demo</a:t>
            </a:r>
            <a:endParaRPr lang="en-US" sz="2700" dirty="0">
              <a:solidFill>
                <a:srgbClr val="FFFFFF"/>
              </a:solidFill>
              <a:latin typeface="Gotham Light"/>
              <a:ea typeface="Gotham Light" charset="0"/>
              <a:cs typeface="Gotham Light" charset="0"/>
            </a:endParaRP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886201" y="246173"/>
            <a:ext cx="4847480" cy="4492819"/>
          </a:xfrm>
        </p:spPr>
        <p:txBody>
          <a:bodyPr anchor="ctr"/>
          <a:lstStyle>
            <a:lvl1pPr algn="l">
              <a:lnSpc>
                <a:spcPct val="100000"/>
              </a:lnSpc>
              <a:defRPr sz="1800" baseline="0">
                <a:solidFill>
                  <a:schemeClr val="accent2"/>
                </a:solidFill>
              </a:defRPr>
            </a:lvl1pPr>
            <a:lvl2pPr algn="l">
              <a:defRPr sz="18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18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18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18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2"/>
                </a:solidFill>
              </a:defRPr>
            </a:lvl6pPr>
            <a:lvl7pPr>
              <a:defRPr>
                <a:solidFill>
                  <a:schemeClr val="accent2"/>
                </a:solidFill>
              </a:defRPr>
            </a:lvl7pPr>
            <a:lvl8pPr>
              <a:defRPr>
                <a:solidFill>
                  <a:schemeClr val="accent2"/>
                </a:solidFill>
              </a:defRPr>
            </a:lvl8pPr>
            <a:lvl9pPr marL="1714500" indent="0">
              <a:buNone/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097281" y="0"/>
            <a:ext cx="10972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sz="1050" dirty="0" smtClean="0">
                <a:solidFill>
                  <a:srgbClr val="404040"/>
                </a:solidFill>
              </a:rPr>
              <a:t>This bullet list is </a:t>
            </a:r>
            <a:r>
              <a:rPr lang="en-US" sz="1050" b="1" dirty="0" smtClean="0">
                <a:solidFill>
                  <a:srgbClr val="F05A28"/>
                </a:solidFill>
              </a:rPr>
              <a:t>preset</a:t>
            </a:r>
            <a:r>
              <a:rPr lang="en-US" sz="1050" dirty="0" smtClean="0">
                <a:solidFill>
                  <a:srgbClr val="F05A28"/>
                </a:solidFill>
              </a:rPr>
              <a:t> </a:t>
            </a:r>
            <a:r>
              <a:rPr lang="en-US" sz="1050" dirty="0" smtClean="0">
                <a:solidFill>
                  <a:srgbClr val="404040"/>
                </a:solidFill>
              </a:rPr>
              <a:t>with </a:t>
            </a:r>
            <a:r>
              <a:rPr lang="en-US" sz="1050" b="1" dirty="0" smtClean="0">
                <a:solidFill>
                  <a:srgbClr val="F05A28"/>
                </a:solidFill>
              </a:rPr>
              <a:t>animations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099" y="1371600"/>
            <a:ext cx="3200501" cy="1822450"/>
          </a:xfrm>
        </p:spPr>
        <p:txBody>
          <a:bodyPr lIns="182880" tIns="0" rIns="182880" bIns="0" anchor="ctr"/>
          <a:lstStyle>
            <a:lvl1pPr marL="0" indent="0" algn="ctr">
              <a:buNone/>
              <a:defRPr sz="18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22805" indent="0" algn="l">
              <a:buNone/>
              <a:defRPr sz="1650"/>
            </a:lvl2pPr>
            <a:lvl3pPr marL="447132" indent="0" algn="l">
              <a:buNone/>
              <a:defRPr sz="1650"/>
            </a:lvl3pPr>
            <a:lvl4pPr marL="662307" indent="0" algn="l">
              <a:buNone/>
              <a:defRPr sz="1650"/>
            </a:lvl4pPr>
            <a:lvl5pPr marL="822542" indent="0" algn="l">
              <a:buNone/>
              <a:defRPr sz="165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529479" y="3426262"/>
            <a:ext cx="3821533" cy="1056680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450"/>
              </a:spcBef>
              <a:buNone/>
              <a:defRPr sz="15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/>
            </a:lvl2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795500" y="3426262"/>
            <a:ext cx="3821533" cy="1056680"/>
          </a:xfrm>
        </p:spPr>
        <p:txBody>
          <a:bodyPr lIns="182880" tIns="0" rIns="182880" bIns="0"/>
          <a:lstStyle>
            <a:lvl1pPr marL="0" indent="0" algn="ctr">
              <a:spcBef>
                <a:spcPts val="450"/>
              </a:spcBef>
              <a:buNone/>
              <a:defRPr sz="15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5106730" y="1372045"/>
            <a:ext cx="3199070" cy="1822005"/>
          </a:xfrm>
        </p:spPr>
        <p:txBody>
          <a:bodyPr lIns="182880" tIns="0" rIns="182880" bIns="0" anchor="ctr"/>
          <a:lstStyle>
            <a:lvl1pPr marL="0" indent="0" algn="ctr">
              <a:buNone/>
              <a:defRPr sz="18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22805" indent="0" algn="l">
              <a:buNone/>
              <a:defRPr sz="1650"/>
            </a:lvl2pPr>
            <a:lvl3pPr marL="447132" indent="0" algn="l">
              <a:buNone/>
              <a:defRPr sz="1650"/>
            </a:lvl3pPr>
            <a:lvl4pPr marL="662307" indent="0" algn="l">
              <a:buNone/>
              <a:defRPr sz="1650"/>
            </a:lvl4pPr>
            <a:lvl5pPr marL="822542" indent="0" algn="l">
              <a:buNone/>
              <a:defRPr sz="165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975" y="1260821"/>
            <a:ext cx="7411051" cy="991186"/>
          </a:xfrm>
          <a:prstGeom prst="rect">
            <a:avLst/>
          </a:prstGeom>
        </p:spPr>
        <p:txBody>
          <a:bodyPr lIns="99148" tIns="49574" rIns="99148" bIns="49574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975" y="206498"/>
            <a:ext cx="8228051" cy="856963"/>
          </a:xfrm>
          <a:prstGeom prst="rect">
            <a:avLst/>
          </a:prstGeom>
        </p:spPr>
        <p:txBody>
          <a:bodyPr lIns="99148" tIns="49574" rIns="99148" bIns="49574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64744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11201" y="1371600"/>
            <a:ext cx="1912949" cy="1831947"/>
          </a:xfrm>
        </p:spPr>
        <p:txBody>
          <a:bodyPr lIns="182880" tIns="0" rIns="182880" bIns="0" anchor="ctr"/>
          <a:lstStyle>
            <a:lvl1pPr marL="0" indent="0" algn="ctr">
              <a:buNone/>
              <a:defRPr sz="165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50"/>
            </a:lvl2pPr>
            <a:lvl3pPr algn="ctr">
              <a:defRPr sz="1650"/>
            </a:lvl3pPr>
            <a:lvl4pPr algn="ctr">
              <a:defRPr sz="1650"/>
            </a:lvl4pPr>
            <a:lvl5pPr algn="ctr">
              <a:defRPr sz="165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3613244" y="1369413"/>
            <a:ext cx="1917516" cy="1836321"/>
          </a:xfrm>
        </p:spPr>
        <p:txBody>
          <a:bodyPr lIns="182880" tIns="0" rIns="182880" bIns="0" anchor="ctr"/>
          <a:lstStyle>
            <a:lvl1pPr marL="0" indent="0" algn="ctr">
              <a:buNone/>
              <a:defRPr sz="165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50"/>
            </a:lvl2pPr>
            <a:lvl3pPr algn="ctr">
              <a:defRPr sz="1650"/>
            </a:lvl3pPr>
            <a:lvl4pPr algn="ctr">
              <a:defRPr sz="1650"/>
            </a:lvl4pPr>
            <a:lvl5pPr algn="ctr">
              <a:defRPr sz="165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6426485" y="1381673"/>
            <a:ext cx="1891913" cy="1811802"/>
          </a:xfrm>
        </p:spPr>
        <p:txBody>
          <a:bodyPr lIns="182880" tIns="0" rIns="182880" bIns="0" anchor="ctr"/>
          <a:lstStyle>
            <a:lvl1pPr marL="0" indent="0" algn="ctr">
              <a:buNone/>
              <a:defRPr sz="165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50"/>
            </a:lvl2pPr>
            <a:lvl3pPr algn="ctr">
              <a:defRPr sz="1650"/>
            </a:lvl3pPr>
            <a:lvl4pPr algn="ctr">
              <a:defRPr sz="1650"/>
            </a:lvl4pPr>
            <a:lvl5pPr algn="ctr">
              <a:defRPr sz="165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29481" y="3426384"/>
            <a:ext cx="2472049" cy="923330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450"/>
              </a:spcBef>
              <a:buNone/>
              <a:defRPr sz="15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3342519" y="3426384"/>
            <a:ext cx="2472049" cy="923330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450"/>
              </a:spcBef>
              <a:buNone/>
              <a:defRPr sz="15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6136418" y="3426384"/>
            <a:ext cx="2472049" cy="923330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450"/>
              </a:spcBef>
              <a:buNone/>
              <a:defRPr sz="15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2603002" y="1373505"/>
            <a:ext cx="1877444" cy="1993900"/>
          </a:xfrm>
        </p:spPr>
        <p:txBody>
          <a:bodyPr lIns="182880" tIns="0" rIns="182880" bIns="0" anchor="ctr"/>
          <a:lstStyle>
            <a:lvl1pPr marL="0" indent="0" algn="ctr">
              <a:buNone/>
              <a:defRPr sz="165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1650"/>
            </a:lvl2pPr>
            <a:lvl3pPr algn="ctr">
              <a:defRPr sz="1650"/>
            </a:lvl3pPr>
            <a:lvl4pPr algn="ctr">
              <a:defRPr sz="1650"/>
            </a:lvl4pPr>
            <a:lvl5pPr algn="ctr">
              <a:defRPr sz="165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26002" y="3512952"/>
            <a:ext cx="1877444" cy="923330"/>
          </a:xfrm>
        </p:spPr>
        <p:txBody>
          <a:bodyPr lIns="182880" tIns="0" rIns="182880" bIns="0"/>
          <a:lstStyle>
            <a:lvl1pPr marL="0" indent="0" algn="ctr">
              <a:spcBef>
                <a:spcPts val="450"/>
              </a:spcBef>
              <a:buNone/>
              <a:defRPr sz="15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 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  <p:sp>
        <p:nvSpPr>
          <p:cNvPr id="26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4684105" y="1373505"/>
            <a:ext cx="1877444" cy="1993900"/>
          </a:xfrm>
        </p:spPr>
        <p:txBody>
          <a:bodyPr lIns="182880" tIns="0" rIns="182880" bIns="0" anchor="ctr"/>
          <a:lstStyle>
            <a:lvl1pPr marL="0" indent="0" algn="ctr">
              <a:buNone/>
              <a:defRPr sz="165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1650"/>
            </a:lvl2pPr>
            <a:lvl3pPr algn="ctr">
              <a:defRPr sz="1650"/>
            </a:lvl3pPr>
            <a:lvl4pPr algn="ctr">
              <a:defRPr sz="1650"/>
            </a:lvl4pPr>
            <a:lvl5pPr algn="ctr">
              <a:defRPr sz="165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6736673" y="1373505"/>
            <a:ext cx="1877444" cy="1993900"/>
          </a:xfrm>
        </p:spPr>
        <p:txBody>
          <a:bodyPr lIns="182880" tIns="0" rIns="182880" bIns="0" anchor="ctr"/>
          <a:lstStyle>
            <a:lvl1pPr marL="0" indent="0" algn="ctr">
              <a:buNone/>
              <a:defRPr sz="165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1650"/>
            </a:lvl2pPr>
            <a:lvl3pPr algn="ctr">
              <a:defRPr sz="1650"/>
            </a:lvl3pPr>
            <a:lvl4pPr algn="ctr">
              <a:defRPr sz="1650"/>
            </a:lvl4pPr>
            <a:lvl5pPr algn="ctr">
              <a:defRPr sz="165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2598051" y="3512952"/>
            <a:ext cx="1877444" cy="923330"/>
          </a:xfrm>
        </p:spPr>
        <p:txBody>
          <a:bodyPr lIns="182880" tIns="0" rIns="182880" bIns="0"/>
          <a:lstStyle>
            <a:lvl1pPr marL="0" indent="0" algn="ctr">
              <a:spcBef>
                <a:spcPts val="450"/>
              </a:spcBef>
              <a:buNone/>
              <a:defRPr sz="15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 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4670100" y="3512952"/>
            <a:ext cx="1877444" cy="923330"/>
          </a:xfrm>
        </p:spPr>
        <p:txBody>
          <a:bodyPr lIns="182880" tIns="0" rIns="182880" bIns="0"/>
          <a:lstStyle>
            <a:lvl1pPr marL="0" indent="0" algn="ctr">
              <a:spcBef>
                <a:spcPts val="450"/>
              </a:spcBef>
              <a:buNone/>
              <a:defRPr sz="15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 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6743323" y="3512952"/>
            <a:ext cx="1877444" cy="923330"/>
          </a:xfrm>
        </p:spPr>
        <p:txBody>
          <a:bodyPr lIns="182880" tIns="0" rIns="182880" bIns="0"/>
          <a:lstStyle>
            <a:lvl1pPr marL="0" indent="0" algn="ctr">
              <a:spcBef>
                <a:spcPts val="450"/>
              </a:spcBef>
              <a:buNone/>
              <a:defRPr sz="15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 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521899" y="1373505"/>
            <a:ext cx="1877444" cy="1993900"/>
          </a:xfrm>
        </p:spPr>
        <p:txBody>
          <a:bodyPr lIns="182880" tIns="0" rIns="182880" bIns="0" anchor="ctr"/>
          <a:lstStyle>
            <a:lvl1pPr marL="0" indent="0" algn="ctr">
              <a:buNone/>
              <a:defRPr sz="165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1650"/>
            </a:lvl2pPr>
            <a:lvl3pPr algn="ctr">
              <a:defRPr sz="1650"/>
            </a:lvl3pPr>
            <a:lvl4pPr algn="ctr">
              <a:defRPr sz="1650"/>
            </a:lvl4pPr>
            <a:lvl5pPr algn="ctr">
              <a:defRPr sz="165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6122949" y="1371601"/>
            <a:ext cx="2483348" cy="1045469"/>
          </a:xfrm>
        </p:spPr>
        <p:txBody>
          <a:bodyPr lIns="182880" tIns="0" rIns="182880" bIns="0" anchor="ctr"/>
          <a:lstStyle>
            <a:lvl1pPr marL="0" indent="0" algn="ctr">
              <a:buNone/>
              <a:defRPr sz="165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50"/>
            </a:lvl2pPr>
            <a:lvl3pPr algn="ctr">
              <a:defRPr sz="1650"/>
            </a:lvl3pPr>
            <a:lvl4pPr algn="ctr">
              <a:defRPr sz="1650"/>
            </a:lvl4pPr>
            <a:lvl5pPr algn="ctr">
              <a:defRPr sz="165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6126428" y="2524458"/>
            <a:ext cx="2472049" cy="354734"/>
          </a:xfrm>
        </p:spPr>
        <p:txBody>
          <a:bodyPr lIns="182880" tIns="0" rIns="182880" bIns="0"/>
          <a:lstStyle>
            <a:lvl1pPr algn="ctr">
              <a:defRPr sz="15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5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6122949" y="3019528"/>
            <a:ext cx="2483348" cy="1045469"/>
          </a:xfrm>
        </p:spPr>
        <p:txBody>
          <a:bodyPr lIns="182880" tIns="0" rIns="182880" bIns="0" anchor="ctr"/>
          <a:lstStyle>
            <a:lvl1pPr marL="0" indent="0" algn="ctr">
              <a:buNone/>
              <a:defRPr sz="165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50"/>
            </a:lvl2pPr>
            <a:lvl3pPr algn="ctr">
              <a:defRPr sz="1650"/>
            </a:lvl3pPr>
            <a:lvl4pPr algn="ctr">
              <a:defRPr sz="1650"/>
            </a:lvl4pPr>
            <a:lvl5pPr algn="ctr">
              <a:defRPr sz="165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327954" y="4172386"/>
            <a:ext cx="2472049" cy="354734"/>
          </a:xfrm>
        </p:spPr>
        <p:txBody>
          <a:bodyPr lIns="182880" tIns="0" rIns="182880" bIns="0"/>
          <a:lstStyle>
            <a:lvl1pPr algn="ctr">
              <a:defRPr sz="15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526002" y="1371601"/>
            <a:ext cx="2483348" cy="1045469"/>
          </a:xfrm>
        </p:spPr>
        <p:txBody>
          <a:bodyPr lIns="182880" tIns="0" rIns="182880" bIns="0" anchor="ctr"/>
          <a:lstStyle>
            <a:lvl1pPr marL="0" indent="0" algn="ctr">
              <a:buNone/>
              <a:defRPr sz="165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50"/>
            </a:lvl2pPr>
            <a:lvl3pPr algn="ctr">
              <a:defRPr sz="1650"/>
            </a:lvl3pPr>
            <a:lvl4pPr algn="ctr">
              <a:defRPr sz="1650"/>
            </a:lvl4pPr>
            <a:lvl5pPr algn="ctr">
              <a:defRPr sz="165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29481" y="2524458"/>
            <a:ext cx="2472049" cy="354734"/>
          </a:xfrm>
        </p:spPr>
        <p:txBody>
          <a:bodyPr lIns="182880" tIns="0" rIns="182880" bIns="0"/>
          <a:lstStyle>
            <a:lvl1pPr marL="0" indent="0" algn="ctr">
              <a:buNone/>
              <a:defRPr sz="15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3332296" y="1371601"/>
            <a:ext cx="2483348" cy="1045469"/>
          </a:xfrm>
        </p:spPr>
        <p:txBody>
          <a:bodyPr lIns="182880" tIns="0" rIns="182880" bIns="0" anchor="ctr"/>
          <a:lstStyle>
            <a:lvl1pPr marL="0" indent="0" algn="ctr">
              <a:buNone/>
              <a:defRPr sz="165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50"/>
            </a:lvl2pPr>
            <a:lvl3pPr algn="ctr">
              <a:defRPr sz="1650"/>
            </a:lvl3pPr>
            <a:lvl4pPr algn="ctr">
              <a:defRPr sz="1650"/>
            </a:lvl4pPr>
            <a:lvl5pPr algn="ctr">
              <a:defRPr sz="165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335775" y="2524458"/>
            <a:ext cx="2472049" cy="354734"/>
          </a:xfrm>
        </p:spPr>
        <p:txBody>
          <a:bodyPr lIns="182880" tIns="0" rIns="182880" bIns="0"/>
          <a:lstStyle>
            <a:lvl1pPr algn="ctr">
              <a:defRPr sz="15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1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526002" y="3019528"/>
            <a:ext cx="2483348" cy="1045469"/>
          </a:xfrm>
        </p:spPr>
        <p:txBody>
          <a:bodyPr lIns="182880" tIns="0" rIns="182880" bIns="0" anchor="ctr"/>
          <a:lstStyle>
            <a:lvl1pPr marL="0" indent="0" algn="ctr">
              <a:buNone/>
              <a:defRPr sz="165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50"/>
            </a:lvl2pPr>
            <a:lvl3pPr algn="ctr">
              <a:defRPr sz="1650"/>
            </a:lvl3pPr>
            <a:lvl4pPr algn="ctr">
              <a:defRPr sz="1650"/>
            </a:lvl4pPr>
            <a:lvl5pPr algn="ctr">
              <a:defRPr sz="165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529481" y="4172386"/>
            <a:ext cx="2472049" cy="354734"/>
          </a:xfrm>
        </p:spPr>
        <p:txBody>
          <a:bodyPr lIns="182880" tIns="0" rIns="182880" bIns="0"/>
          <a:lstStyle>
            <a:lvl1pPr algn="ctr">
              <a:defRPr sz="15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3332296" y="3019528"/>
            <a:ext cx="2483348" cy="1045469"/>
          </a:xfrm>
        </p:spPr>
        <p:txBody>
          <a:bodyPr lIns="182880" tIns="0" rIns="182880" bIns="0" anchor="ctr"/>
          <a:lstStyle>
            <a:lvl1pPr marL="0" indent="0" algn="ctr">
              <a:buNone/>
              <a:defRPr sz="165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50"/>
            </a:lvl2pPr>
            <a:lvl3pPr algn="ctr">
              <a:defRPr sz="1650"/>
            </a:lvl3pPr>
            <a:lvl4pPr algn="ctr">
              <a:defRPr sz="1650"/>
            </a:lvl4pPr>
            <a:lvl5pPr algn="ctr">
              <a:defRPr sz="165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6134248" y="4172386"/>
            <a:ext cx="2472049" cy="354734"/>
          </a:xfrm>
        </p:spPr>
        <p:txBody>
          <a:bodyPr lIns="182880" tIns="0" rIns="182880" bIns="0"/>
          <a:lstStyle>
            <a:lvl1pPr algn="ctr">
              <a:defRPr sz="15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662998" y="1637239"/>
            <a:ext cx="3943350" cy="2616200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529886" y="1637239"/>
            <a:ext cx="3943350" cy="2616200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6038480" y="1633938"/>
            <a:ext cx="2571750" cy="2622550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3282240" y="1633938"/>
            <a:ext cx="2571750" cy="2622550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526001" y="1633938"/>
            <a:ext cx="2571750" cy="2622550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4662998" y="3066253"/>
            <a:ext cx="3943350" cy="1214156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526002" y="3066253"/>
            <a:ext cx="3943350" cy="1214156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4662998" y="1645159"/>
            <a:ext cx="3943350" cy="1214156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526002" y="1645159"/>
            <a:ext cx="3943350" cy="1214156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4672890" y="3039509"/>
            <a:ext cx="2571750" cy="1232771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1916651" y="3039509"/>
            <a:ext cx="2571750" cy="1232771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6038480" y="1630680"/>
            <a:ext cx="2571750" cy="1232771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3282240" y="1630680"/>
            <a:ext cx="2571750" cy="1232771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529889" y="1630680"/>
            <a:ext cx="2571750" cy="1232771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0"/>
          <p:cNvSpPr>
            <a:spLocks noGrp="1"/>
          </p:cNvSpPr>
          <p:nvPr>
            <p:ph sz="quarter" idx="18" hasCustomPrompt="1"/>
          </p:nvPr>
        </p:nvSpPr>
        <p:spPr>
          <a:xfrm>
            <a:off x="6038480" y="3031889"/>
            <a:ext cx="2571750" cy="1232771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3282240" y="3031889"/>
            <a:ext cx="2571750" cy="1232771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526001" y="3031889"/>
            <a:ext cx="2571750" cy="1232771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6038480" y="1623060"/>
            <a:ext cx="2571750" cy="1232771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3282240" y="1623060"/>
            <a:ext cx="2571750" cy="1232771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526001" y="1623060"/>
            <a:ext cx="2571750" cy="1232771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Top (Dar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"/>
            <a:ext cx="9144000" cy="291619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/>
            <a:endParaRPr lang="en-US" sz="1350" dirty="0" err="1" smtClean="0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28859" y="420130"/>
            <a:ext cx="8084229" cy="2279821"/>
          </a:xfrm>
        </p:spPr>
        <p:txBody>
          <a:bodyPr anchor="b"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2280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47131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6230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82254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add code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26003" y="3070656"/>
            <a:ext cx="8084228" cy="327848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493856" y="3508899"/>
            <a:ext cx="8146855" cy="1421053"/>
          </a:xfrm>
        </p:spPr>
        <p:txBody>
          <a:bodyPr anchor="t"/>
          <a:lstStyle>
            <a:lvl1pPr marL="0" indent="0">
              <a:defRPr sz="1800" baseline="0">
                <a:latin typeface="+mn-lt"/>
              </a:defRPr>
            </a:lvl1pPr>
            <a:lvl2pPr>
              <a:defRPr sz="18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18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18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18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Top (Ligh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26001" y="420130"/>
            <a:ext cx="8084229" cy="2273842"/>
          </a:xfrm>
        </p:spPr>
        <p:txBody>
          <a:bodyPr anchor="b"/>
          <a:lstStyle>
            <a:lvl1pPr marL="0" indent="0">
              <a:buNone/>
              <a:defRPr sz="18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2280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47131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6230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82254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add code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271849" y="2883859"/>
            <a:ext cx="8489092" cy="3089"/>
          </a:xfrm>
          <a:prstGeom prst="line">
            <a:avLst/>
          </a:prstGeom>
          <a:ln>
            <a:solidFill>
              <a:schemeClr val="bg2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526003" y="3070656"/>
            <a:ext cx="8084228" cy="327848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493856" y="3508899"/>
            <a:ext cx="8146855" cy="1421053"/>
          </a:xfrm>
        </p:spPr>
        <p:txBody>
          <a:bodyPr anchor="t"/>
          <a:lstStyle>
            <a:lvl1pPr marL="0" indent="0">
              <a:defRPr sz="1800" baseline="0">
                <a:latin typeface="+mn-lt"/>
              </a:defRPr>
            </a:lvl1pPr>
            <a:lvl2pPr>
              <a:defRPr sz="18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18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18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18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3CDA3-A2DE-473C-A81C-F73D2A1BFF6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26001" y="1052380"/>
            <a:ext cx="8084229" cy="3728402"/>
          </a:xfrm>
        </p:spPr>
        <p:txBody>
          <a:bodyPr anchor="ctr"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2280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47131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6230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82254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add code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26001" y="1052380"/>
            <a:ext cx="8084229" cy="3728402"/>
          </a:xfrm>
        </p:spPr>
        <p:txBody>
          <a:bodyPr anchor="ctr"/>
          <a:lstStyle>
            <a:lvl1pPr marL="0" indent="0">
              <a:buNone/>
              <a:defRPr sz="18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2280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47131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6230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82254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add code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Note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4572000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en-US" sz="1800" dirty="0" err="1" smtClean="0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533772" y="581026"/>
            <a:ext cx="3674381" cy="4198334"/>
          </a:xfrm>
        </p:spPr>
        <p:txBody>
          <a:bodyPr anchor="t"/>
          <a:lstStyle>
            <a:lvl1pPr marL="0" indent="0">
              <a:spcBef>
                <a:spcPts val="1350"/>
              </a:spcBef>
              <a:buNone/>
              <a:defRPr sz="1650"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1pPr>
            <a:lvl2pPr marL="22280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447131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662306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82254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 smtClean="0"/>
              <a:t>Click to add code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934345" y="581026"/>
            <a:ext cx="3675888" cy="4198334"/>
          </a:xfrm>
        </p:spPr>
        <p:txBody>
          <a:bodyPr/>
          <a:lstStyle>
            <a:lvl1pPr marL="213122" indent="-213122">
              <a:lnSpc>
                <a:spcPts val="15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1650" baseline="0">
                <a:solidFill>
                  <a:schemeClr val="tx1"/>
                </a:solidFill>
              </a:defRPr>
            </a:lvl1pPr>
            <a:lvl2pPr marL="213122" indent="0">
              <a:lnSpc>
                <a:spcPts val="1500"/>
              </a:lnSpc>
              <a:buFontTx/>
              <a:buNone/>
              <a:defRPr/>
            </a:lvl2pPr>
            <a:lvl3pPr marL="213122" indent="0">
              <a:buFontTx/>
              <a:buNone/>
              <a:defRPr/>
            </a:lvl3pPr>
            <a:lvl4pPr marL="213122" indent="0">
              <a:buFontTx/>
              <a:buNone/>
              <a:defRPr/>
            </a:lvl4pPr>
            <a:lvl5pPr marL="21312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a note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Line your note up with the corresponding code</a:t>
            </a:r>
          </a:p>
          <a:p>
            <a:pPr lvl="0"/>
            <a:endParaRPr lang="en-US" dirty="0" smtClean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Note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4572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en-US" sz="1800" dirty="0" err="1" smtClean="0">
              <a:solidFill>
                <a:srgbClr val="FFFFFF"/>
              </a:solidFill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529889" y="581026"/>
            <a:ext cx="3674381" cy="4198334"/>
          </a:xfrm>
        </p:spPr>
        <p:txBody>
          <a:bodyPr anchor="t"/>
          <a:lstStyle>
            <a:lvl1pPr marL="0" indent="0">
              <a:spcBef>
                <a:spcPts val="1350"/>
              </a:spcBef>
              <a:buNone/>
              <a:defRPr sz="1650">
                <a:solidFill>
                  <a:schemeClr val="tx1"/>
                </a:solidFill>
                <a:latin typeface="Roboto Mono" pitchFamily="2" charset="0"/>
                <a:ea typeface="Roboto Mono" pitchFamily="2" charset="0"/>
              </a:defRPr>
            </a:lvl1pPr>
            <a:lvl2pPr marL="22280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447131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662306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82254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 smtClean="0"/>
              <a:t>Click to add code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934345" y="581026"/>
            <a:ext cx="3675888" cy="4198334"/>
          </a:xfrm>
        </p:spPr>
        <p:txBody>
          <a:bodyPr/>
          <a:lstStyle>
            <a:lvl1pPr marL="213122" indent="-213122">
              <a:lnSpc>
                <a:spcPts val="15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1650" baseline="0">
                <a:solidFill>
                  <a:schemeClr val="tx1"/>
                </a:solidFill>
              </a:defRPr>
            </a:lvl1pPr>
            <a:lvl2pPr marL="213122" indent="0">
              <a:lnSpc>
                <a:spcPts val="1500"/>
              </a:lnSpc>
              <a:buFontTx/>
              <a:buNone/>
              <a:defRPr/>
            </a:lvl2pPr>
            <a:lvl3pPr marL="213122" indent="0">
              <a:buFontTx/>
              <a:buNone/>
              <a:defRPr/>
            </a:lvl3pPr>
            <a:lvl4pPr marL="213122" indent="0">
              <a:buFontTx/>
              <a:buNone/>
              <a:defRPr/>
            </a:lvl4pPr>
            <a:lvl5pPr marL="21312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a note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Line your note up with the corresponding code</a:t>
            </a:r>
          </a:p>
          <a:p>
            <a:pPr lvl="0"/>
            <a:endParaRPr lang="en-US" dirty="0" smtClean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Title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55147" y="320028"/>
            <a:ext cx="2639105" cy="4492819"/>
          </a:xfrm>
        </p:spPr>
        <p:txBody>
          <a:bodyPr anchor="ctr"/>
          <a:lstStyle>
            <a:lvl1pPr algn="r">
              <a:defRPr sz="1800">
                <a:solidFill>
                  <a:schemeClr val="accent1"/>
                </a:solidFill>
                <a:latin typeface="+mn-lt"/>
              </a:defRPr>
            </a:lvl1pPr>
            <a:lvl2pPr marL="439502" indent="-216698" algn="r">
              <a:buFont typeface="Myriad Pro" panose="020B0503030403020204" pitchFamily="34" charset="0"/>
              <a:buChar char=" "/>
              <a:defRPr sz="18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662306" indent="-215174" algn="r">
              <a:buFont typeface="Myriad Pro" panose="020B0503030403020204" pitchFamily="34" charset="0"/>
              <a:buChar char=" "/>
              <a:defRPr sz="18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822543" indent="-160236" algn="r">
              <a:buFont typeface="Myriad Pro" panose="020B0503030403020204" pitchFamily="34" charset="0"/>
              <a:buChar char=" "/>
              <a:defRPr sz="18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822542" indent="0" algn="r">
              <a:buFont typeface="Myriad Pro" panose="020B0503030403020204" pitchFamily="34" charset="0"/>
              <a:buNone/>
              <a:defRPr sz="18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</a:lstStyle>
          <a:p>
            <a:pPr lvl="0"/>
            <a:r>
              <a:rPr lang="en-US" dirty="0" smtClean="0"/>
              <a:t>Click to add short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438525" y="320028"/>
            <a:ext cx="0" cy="4492819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802284" y="1199178"/>
            <a:ext cx="4705109" cy="2734519"/>
          </a:xfrm>
        </p:spPr>
        <p:txBody>
          <a:bodyPr anchor="ctr"/>
          <a:lstStyle>
            <a:lvl1pPr>
              <a:lnSpc>
                <a:spcPct val="100000"/>
              </a:lnSpc>
              <a:defRPr sz="2700" b="0" i="0">
                <a:latin typeface="+mj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 smtClean="0"/>
              <a:t>Click to Add Title or Click Icon to Add Graphic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-1097281" y="0"/>
            <a:ext cx="1097281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sz="1050" dirty="0" smtClean="0">
                <a:solidFill>
                  <a:srgbClr val="404040"/>
                </a:solidFill>
              </a:rPr>
              <a:t>This slide is </a:t>
            </a:r>
            <a:r>
              <a:rPr lang="en-US" sz="1050" b="1" dirty="0" smtClean="0">
                <a:solidFill>
                  <a:srgbClr val="F05A28"/>
                </a:solidFill>
              </a:rPr>
              <a:t>preset</a:t>
            </a:r>
            <a:r>
              <a:rPr lang="en-US" sz="1050" dirty="0" smtClean="0">
                <a:solidFill>
                  <a:srgbClr val="F05A28"/>
                </a:solidFill>
              </a:rPr>
              <a:t> </a:t>
            </a:r>
            <a:r>
              <a:rPr lang="en-US" sz="1050" dirty="0" smtClean="0">
                <a:solidFill>
                  <a:srgbClr val="404040"/>
                </a:solidFill>
              </a:rPr>
              <a:t>with </a:t>
            </a:r>
            <a:r>
              <a:rPr lang="en-US" sz="1050" b="1" dirty="0" smtClean="0">
                <a:solidFill>
                  <a:srgbClr val="F05A28"/>
                </a:solidFill>
              </a:rPr>
              <a:t>animations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778024" y="320028"/>
            <a:ext cx="5082266" cy="4492819"/>
          </a:xfrm>
        </p:spPr>
        <p:txBody>
          <a:bodyPr anchor="ctr"/>
          <a:lstStyle>
            <a:lvl1pPr algn="l">
              <a:lnSpc>
                <a:spcPct val="100000"/>
              </a:lnSpc>
              <a:defRPr sz="1800">
                <a:solidFill>
                  <a:schemeClr val="accent1"/>
                </a:solidFill>
                <a:latin typeface="+mn-lt"/>
              </a:defRPr>
            </a:lvl1pPr>
            <a:lvl2pPr algn="l">
              <a:defRPr sz="18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18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18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18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070372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17145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 smtClean="0"/>
              <a:t>Click to add longer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438525" y="320028"/>
            <a:ext cx="0" cy="4492819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269111" y="1199178"/>
            <a:ext cx="2829917" cy="2734519"/>
          </a:xfrm>
        </p:spPr>
        <p:txBody>
          <a:bodyPr anchor="ctr"/>
          <a:lstStyle>
            <a:lvl1pPr algn="r">
              <a:lnSpc>
                <a:spcPct val="100000"/>
              </a:lnSpc>
              <a:defRPr sz="27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 smtClean="0"/>
              <a:t>Click to Add Title or Click Icon to Add Graphic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-1097281" y="0"/>
            <a:ext cx="1097281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sz="1050" dirty="0" smtClean="0">
                <a:solidFill>
                  <a:srgbClr val="404040"/>
                </a:solidFill>
              </a:rPr>
              <a:t>This slide is </a:t>
            </a:r>
            <a:r>
              <a:rPr lang="en-US" sz="1050" b="1" dirty="0" smtClean="0">
                <a:solidFill>
                  <a:srgbClr val="F05A28"/>
                </a:solidFill>
              </a:rPr>
              <a:t>preset</a:t>
            </a:r>
            <a:r>
              <a:rPr lang="en-US" sz="1050" dirty="0" smtClean="0">
                <a:solidFill>
                  <a:srgbClr val="F05A28"/>
                </a:solidFill>
              </a:rPr>
              <a:t> </a:t>
            </a:r>
            <a:r>
              <a:rPr lang="en-US" sz="1050" dirty="0" smtClean="0">
                <a:solidFill>
                  <a:srgbClr val="404040"/>
                </a:solidFill>
              </a:rPr>
              <a:t>with </a:t>
            </a:r>
            <a:r>
              <a:rPr lang="en-US" sz="1050" b="1" dirty="0" smtClean="0">
                <a:solidFill>
                  <a:srgbClr val="F05A28"/>
                </a:solidFill>
              </a:rPr>
              <a:t>animations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572000" y="1321594"/>
            <a:ext cx="0" cy="3484109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29889" y="1321593"/>
            <a:ext cx="3864312" cy="328613"/>
          </a:xfrm>
        </p:spPr>
        <p:txBody>
          <a:bodyPr/>
          <a:lstStyle>
            <a:lvl1pPr algn="r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Compare item one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29889" y="1821657"/>
            <a:ext cx="3864313" cy="2984046"/>
          </a:xfrm>
        </p:spPr>
        <p:txBody>
          <a:bodyPr/>
          <a:lstStyle>
            <a:lvl1pPr marL="0" indent="0" algn="r">
              <a:lnSpc>
                <a:spcPct val="90000"/>
              </a:lnSpc>
              <a:buNone/>
              <a:defRPr sz="15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4749800" y="1321593"/>
            <a:ext cx="3864316" cy="328613"/>
          </a:xfrm>
        </p:spPr>
        <p:txBody>
          <a:bodyPr/>
          <a:lstStyle>
            <a:lvl1pPr algn="l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Compare item two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749799" y="1821657"/>
            <a:ext cx="3864317" cy="2984046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5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1511301" y="835503"/>
            <a:ext cx="6127750" cy="3472494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3599" spc="-84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This is a short, important statement to bring attention to something.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792334" y="807246"/>
            <a:ext cx="7552679" cy="2040128"/>
          </a:xfrm>
        </p:spPr>
        <p:txBody>
          <a:bodyPr anchor="b">
            <a:normAutofit/>
          </a:bodyPr>
          <a:lstStyle>
            <a:lvl1pPr algn="l">
              <a:defRPr sz="3599" spc="-84" baseline="0">
                <a:solidFill>
                  <a:schemeClr val="accent4"/>
                </a:solidFill>
                <a:latin typeface="Gotham Light" pitchFamily="50" charset="0"/>
              </a:defRPr>
            </a:lvl1pPr>
          </a:lstStyle>
          <a:p>
            <a:r>
              <a:rPr lang="en-US" dirty="0" smtClean="0"/>
              <a:t>“Click to add quote. Don’t forget quotation marks”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91986" y="2993233"/>
            <a:ext cx="7552885" cy="421481"/>
          </a:xfrm>
        </p:spPr>
        <p:txBody>
          <a:bodyPr/>
          <a:lstStyle>
            <a:lvl1pPr marL="0" indent="0">
              <a:buNone/>
              <a:defRPr sz="1800" b="0" i="0">
                <a:latin typeface="+mn-lt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</a:lstStyle>
          <a:p>
            <a:pPr lvl="0"/>
            <a:r>
              <a:rPr lang="en-US" dirty="0" smtClean="0"/>
              <a:t>Person Quoted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792334" y="2254996"/>
            <a:ext cx="7552679" cy="129384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99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definition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792334" y="1553903"/>
            <a:ext cx="7552679" cy="625033"/>
          </a:xfrm>
        </p:spPr>
        <p:txBody>
          <a:bodyPr anchor="b">
            <a:normAutofit/>
          </a:bodyPr>
          <a:lstStyle>
            <a:lvl1pPr algn="l">
              <a:defRPr sz="3599" spc="-84">
                <a:solidFill>
                  <a:schemeClr val="accent5"/>
                </a:solidFill>
                <a:latin typeface="+mj-lt"/>
              </a:defRPr>
            </a:lvl1pPr>
          </a:lstStyle>
          <a:p>
            <a:r>
              <a:rPr lang="en-US" dirty="0" smtClean="0"/>
              <a:t>Word to define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73A4F-54E2-42AD-AEE7-525DC08E7D5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hor 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2128557" y="4236838"/>
            <a:ext cx="4529242" cy="218369"/>
          </a:xfrm>
        </p:spPr>
        <p:txBody>
          <a:bodyPr anchor="ctr"/>
          <a:lstStyle>
            <a:lvl1pPr marL="0" indent="0" algn="l">
              <a:buFontTx/>
              <a:buNone/>
              <a:defRPr sz="1350" b="0" i="0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@</a:t>
            </a:r>
            <a:r>
              <a:rPr lang="en-US" dirty="0" err="1" smtClean="0"/>
              <a:t>authortwitter</a:t>
            </a:r>
            <a:r>
              <a:rPr lang="en-US" dirty="0" smtClean="0"/>
              <a:t>   www.authorsite.com</a:t>
            </a:r>
            <a:endParaRPr lang="en-US" dirty="0"/>
          </a:p>
        </p:txBody>
      </p:sp>
      <p:sp>
        <p:nvSpPr>
          <p:cNvPr id="12" name="Author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2128557" y="3973207"/>
            <a:ext cx="4529242" cy="142800"/>
          </a:xfrm>
        </p:spPr>
        <p:txBody>
          <a:bodyPr anchor="ctr"/>
          <a:lstStyle>
            <a:lvl1pPr marL="0" indent="0" algn="l">
              <a:buFontTx/>
              <a:buNone/>
              <a:defRPr sz="1200" b="0" i="0" cap="all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AUTHOR TITLE IN ALL CAPS  </a:t>
            </a:r>
            <a:endParaRPr lang="en-US" dirty="0"/>
          </a:p>
        </p:txBody>
      </p:sp>
      <p:sp>
        <p:nvSpPr>
          <p:cNvPr id="13" name="Autho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2128556" y="3718324"/>
            <a:ext cx="2658297" cy="218369"/>
          </a:xfrm>
        </p:spPr>
        <p:txBody>
          <a:bodyPr anchor="ctr"/>
          <a:lstStyle>
            <a:lvl1pPr marL="0" indent="0" algn="l">
              <a:buFontTx/>
              <a:buNone/>
              <a:defRPr sz="1800" b="0" i="0" baseline="0">
                <a:solidFill>
                  <a:schemeClr val="accent1"/>
                </a:solidFill>
                <a:latin typeface="Gotham Medium" panose="02000604030000020004" pitchFamily="50" charset="0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722982" y="3467537"/>
            <a:ext cx="1220724" cy="1220724"/>
          </a:xfrm>
          <a:prstGeom prst="ellipse">
            <a:avLst/>
          </a:prstGeom>
          <a:noFill/>
          <a:ln>
            <a:solidFill>
              <a:srgbClr val="F8F8F8"/>
            </a:solidFill>
          </a:ln>
        </p:spPr>
        <p:txBody>
          <a:bodyPr anchor="ctr"/>
          <a:lstStyle>
            <a:lvl1pPr algn="ctr">
              <a:defRPr sz="15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 smtClean="0"/>
              <a:t>Click to add author photo</a:t>
            </a:r>
            <a:endParaRPr lang="en-US" dirty="0"/>
          </a:p>
        </p:txBody>
      </p:sp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722982" y="2470192"/>
            <a:ext cx="7887251" cy="754694"/>
          </a:xfrm>
        </p:spPr>
        <p:txBody>
          <a:bodyPr/>
          <a:lstStyle>
            <a:lvl1pPr marL="0" indent="0">
              <a:buNone/>
              <a:defRPr sz="2100" b="0" i="0" cap="all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MODULE ONE TITLE IN ALL CAPS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3772" y="2247473"/>
            <a:ext cx="8076461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723063" y="296081"/>
            <a:ext cx="7887170" cy="1785839"/>
          </a:xfrm>
        </p:spPr>
        <p:txBody>
          <a:bodyPr anchor="b"/>
          <a:lstStyle>
            <a:lvl1pPr algn="l">
              <a:defRPr sz="3374" b="0" i="0" spc="-84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 smtClean="0"/>
              <a:t>Course/Module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1"/>
            <a:ext cx="3476624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/>
            <a:endParaRPr lang="en-US" sz="1350" dirty="0" err="1" smtClean="0">
              <a:solidFill>
                <a:srgbClr val="FFFFFF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76625" cy="5143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3476625" cy="51435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097281" y="0"/>
            <a:ext cx="10972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sz="1050" dirty="0" smtClean="0">
                <a:solidFill>
                  <a:srgbClr val="404040"/>
                </a:solidFill>
              </a:rPr>
              <a:t>This bullet list is </a:t>
            </a:r>
            <a:r>
              <a:rPr lang="en-US" sz="1050" b="1" dirty="0" smtClean="0">
                <a:solidFill>
                  <a:srgbClr val="F05A28"/>
                </a:solidFill>
              </a:rPr>
              <a:t>preset</a:t>
            </a:r>
            <a:r>
              <a:rPr lang="en-US" sz="1050" dirty="0" smtClean="0">
                <a:solidFill>
                  <a:srgbClr val="F05A28"/>
                </a:solidFill>
              </a:rPr>
              <a:t> </a:t>
            </a:r>
            <a:r>
              <a:rPr lang="en-US" sz="1050" dirty="0" smtClean="0">
                <a:solidFill>
                  <a:srgbClr val="404040"/>
                </a:solidFill>
              </a:rPr>
              <a:t>with </a:t>
            </a:r>
            <a:r>
              <a:rPr lang="en-US" sz="1050" b="1" dirty="0" smtClean="0">
                <a:solidFill>
                  <a:srgbClr val="F05A28"/>
                </a:solidFill>
              </a:rPr>
              <a:t>animations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886200" y="246173"/>
            <a:ext cx="4847480" cy="4492819"/>
          </a:xfrm>
        </p:spPr>
        <p:txBody>
          <a:bodyPr anchor="ctr"/>
          <a:lstStyle>
            <a:lvl1pPr algn="l">
              <a:lnSpc>
                <a:spcPct val="100000"/>
              </a:lnSpc>
              <a:defRPr sz="18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18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18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18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18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57837" y="1369402"/>
            <a:ext cx="2360950" cy="502682"/>
          </a:xfrm>
        </p:spPr>
        <p:txBody>
          <a:bodyPr anchor="b" anchorCtr="0"/>
          <a:lstStyle>
            <a:lvl1pPr marL="0" indent="0" algn="ctr">
              <a:buNone/>
              <a:defRPr sz="2700" baseline="0">
                <a:solidFill>
                  <a:schemeClr val="bg1"/>
                </a:solidFill>
                <a:latin typeface="+mj-lt"/>
              </a:defRPr>
            </a:lvl1pPr>
            <a:lvl2pPr marL="222805" indent="0" algn="ctr">
              <a:buNone/>
              <a:defRPr sz="2700">
                <a:latin typeface="+mj-lt"/>
              </a:defRPr>
            </a:lvl2pPr>
            <a:lvl3pPr marL="447132" indent="0" algn="ctr">
              <a:buNone/>
              <a:defRPr sz="2700">
                <a:latin typeface="+mj-lt"/>
              </a:defRPr>
            </a:lvl3pPr>
            <a:lvl4pPr marL="661988" indent="0" algn="ctr">
              <a:buNone/>
              <a:defRPr sz="2700">
                <a:latin typeface="+mj-lt"/>
              </a:defRPr>
            </a:lvl4pPr>
            <a:lvl5pPr marL="822722" indent="0" algn="ctr">
              <a:buNone/>
              <a:defRPr sz="2700">
                <a:latin typeface="+mj-lt"/>
              </a:defRPr>
            </a:lvl5pPr>
          </a:lstStyle>
          <a:p>
            <a:pPr lvl="0"/>
            <a:r>
              <a:rPr lang="en-US" dirty="0" smtClean="0"/>
              <a:t>Slide Title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0"/>
          <p:cNvSpPr>
            <a:spLocks noGrp="1"/>
          </p:cNvSpPr>
          <p:nvPr>
            <p:ph type="title" hasCustomPrompt="1"/>
          </p:nvPr>
        </p:nvSpPr>
        <p:spPr>
          <a:xfrm>
            <a:off x="1057555" y="406401"/>
            <a:ext cx="7552678" cy="2100470"/>
          </a:xfrm>
        </p:spPr>
        <p:txBody>
          <a:bodyPr anchor="b"/>
          <a:lstStyle>
            <a:lvl1pPr algn="r">
              <a:defRPr b="0" i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 smtClean="0"/>
              <a:t>Click to Add Section Header in </a:t>
            </a:r>
            <a:r>
              <a:rPr lang="en-US" dirty="0" err="1" smtClean="0"/>
              <a:t>Titlecase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33772" y="2571750"/>
            <a:ext cx="8076461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="0" i="0" baseline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(Optio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3476625" cy="5143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/>
            <a:endParaRPr lang="en-US" sz="1350" dirty="0" err="1" smtClean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76625" cy="5143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76625" cy="51435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0" y="1540963"/>
            <a:ext cx="3471862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lnSpc>
                <a:spcPts val="2250"/>
              </a:lnSpc>
            </a:pPr>
            <a:r>
              <a:rPr lang="en-US" sz="2700" dirty="0" smtClean="0">
                <a:solidFill>
                  <a:srgbClr val="FFFFFF"/>
                </a:solidFill>
                <a:latin typeface="Gotham Light"/>
                <a:ea typeface="Gotham Light" charset="0"/>
                <a:cs typeface="Gotham Light" charset="0"/>
              </a:rPr>
              <a:t>Demo</a:t>
            </a:r>
            <a:endParaRPr lang="en-US" sz="2700" dirty="0">
              <a:solidFill>
                <a:srgbClr val="FFFFFF"/>
              </a:solidFill>
              <a:latin typeface="Gotham Light"/>
              <a:ea typeface="Gotham Light" charset="0"/>
              <a:cs typeface="Gotham Light" charset="0"/>
            </a:endParaRP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886201" y="246173"/>
            <a:ext cx="4847480" cy="4492819"/>
          </a:xfrm>
        </p:spPr>
        <p:txBody>
          <a:bodyPr anchor="ctr"/>
          <a:lstStyle>
            <a:lvl1pPr algn="l">
              <a:lnSpc>
                <a:spcPct val="100000"/>
              </a:lnSpc>
              <a:defRPr sz="1800" baseline="0">
                <a:solidFill>
                  <a:schemeClr val="accent2"/>
                </a:solidFill>
              </a:defRPr>
            </a:lvl1pPr>
            <a:lvl2pPr algn="l">
              <a:defRPr sz="18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18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18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18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2"/>
                </a:solidFill>
              </a:defRPr>
            </a:lvl6pPr>
            <a:lvl7pPr>
              <a:defRPr>
                <a:solidFill>
                  <a:schemeClr val="accent2"/>
                </a:solidFill>
              </a:defRPr>
            </a:lvl7pPr>
            <a:lvl8pPr>
              <a:defRPr>
                <a:solidFill>
                  <a:schemeClr val="accent2"/>
                </a:solidFill>
              </a:defRPr>
            </a:lvl8pPr>
            <a:lvl9pPr marL="1714500" indent="0">
              <a:buNone/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097281" y="0"/>
            <a:ext cx="10972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sz="1050" dirty="0" smtClean="0">
                <a:solidFill>
                  <a:srgbClr val="404040"/>
                </a:solidFill>
              </a:rPr>
              <a:t>This bullet list is </a:t>
            </a:r>
            <a:r>
              <a:rPr lang="en-US" sz="1050" b="1" dirty="0" smtClean="0">
                <a:solidFill>
                  <a:srgbClr val="F05A28"/>
                </a:solidFill>
              </a:rPr>
              <a:t>preset</a:t>
            </a:r>
            <a:r>
              <a:rPr lang="en-US" sz="1050" dirty="0" smtClean="0">
                <a:solidFill>
                  <a:srgbClr val="F05A28"/>
                </a:solidFill>
              </a:rPr>
              <a:t> </a:t>
            </a:r>
            <a:r>
              <a:rPr lang="en-US" sz="1050" dirty="0" smtClean="0">
                <a:solidFill>
                  <a:srgbClr val="404040"/>
                </a:solidFill>
              </a:rPr>
              <a:t>with </a:t>
            </a:r>
            <a:r>
              <a:rPr lang="en-US" sz="1050" b="1" dirty="0" smtClean="0">
                <a:solidFill>
                  <a:srgbClr val="F05A28"/>
                </a:solidFill>
              </a:rPr>
              <a:t>animations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099" y="1371600"/>
            <a:ext cx="3200501" cy="1822450"/>
          </a:xfrm>
        </p:spPr>
        <p:txBody>
          <a:bodyPr lIns="182880" tIns="0" rIns="182880" bIns="0" anchor="ctr"/>
          <a:lstStyle>
            <a:lvl1pPr marL="0" indent="0" algn="ctr">
              <a:buNone/>
              <a:defRPr sz="18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22805" indent="0" algn="l">
              <a:buNone/>
              <a:defRPr sz="1650"/>
            </a:lvl2pPr>
            <a:lvl3pPr marL="447132" indent="0" algn="l">
              <a:buNone/>
              <a:defRPr sz="1650"/>
            </a:lvl3pPr>
            <a:lvl4pPr marL="662307" indent="0" algn="l">
              <a:buNone/>
              <a:defRPr sz="1650"/>
            </a:lvl4pPr>
            <a:lvl5pPr marL="822542" indent="0" algn="l">
              <a:buNone/>
              <a:defRPr sz="165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529479" y="3426262"/>
            <a:ext cx="3821533" cy="1056680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450"/>
              </a:spcBef>
              <a:buNone/>
              <a:defRPr sz="15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/>
            </a:lvl2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795500" y="3426262"/>
            <a:ext cx="3821533" cy="1056680"/>
          </a:xfrm>
        </p:spPr>
        <p:txBody>
          <a:bodyPr lIns="182880" tIns="0" rIns="182880" bIns="0"/>
          <a:lstStyle>
            <a:lvl1pPr marL="0" indent="0" algn="ctr">
              <a:spcBef>
                <a:spcPts val="450"/>
              </a:spcBef>
              <a:buNone/>
              <a:defRPr sz="15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5106730" y="1372045"/>
            <a:ext cx="3199070" cy="1822005"/>
          </a:xfrm>
        </p:spPr>
        <p:txBody>
          <a:bodyPr lIns="182880" tIns="0" rIns="182880" bIns="0" anchor="ctr"/>
          <a:lstStyle>
            <a:lvl1pPr marL="0" indent="0" algn="ctr">
              <a:buNone/>
              <a:defRPr sz="18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22805" indent="0" algn="l">
              <a:buNone/>
              <a:defRPr sz="1650"/>
            </a:lvl2pPr>
            <a:lvl3pPr marL="447132" indent="0" algn="l">
              <a:buNone/>
              <a:defRPr sz="1650"/>
            </a:lvl3pPr>
            <a:lvl4pPr marL="662307" indent="0" algn="l">
              <a:buNone/>
              <a:defRPr sz="1650"/>
            </a:lvl4pPr>
            <a:lvl5pPr marL="822542" indent="0" algn="l">
              <a:buNone/>
              <a:defRPr sz="165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11201" y="1371600"/>
            <a:ext cx="1912949" cy="1831947"/>
          </a:xfrm>
        </p:spPr>
        <p:txBody>
          <a:bodyPr lIns="182880" tIns="0" rIns="182880" bIns="0" anchor="ctr"/>
          <a:lstStyle>
            <a:lvl1pPr marL="0" indent="0" algn="ctr">
              <a:buNone/>
              <a:defRPr sz="165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50"/>
            </a:lvl2pPr>
            <a:lvl3pPr algn="ctr">
              <a:defRPr sz="1650"/>
            </a:lvl3pPr>
            <a:lvl4pPr algn="ctr">
              <a:defRPr sz="1650"/>
            </a:lvl4pPr>
            <a:lvl5pPr algn="ctr">
              <a:defRPr sz="165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3613244" y="1369413"/>
            <a:ext cx="1917516" cy="1836321"/>
          </a:xfrm>
        </p:spPr>
        <p:txBody>
          <a:bodyPr lIns="182880" tIns="0" rIns="182880" bIns="0" anchor="ctr"/>
          <a:lstStyle>
            <a:lvl1pPr marL="0" indent="0" algn="ctr">
              <a:buNone/>
              <a:defRPr sz="165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50"/>
            </a:lvl2pPr>
            <a:lvl3pPr algn="ctr">
              <a:defRPr sz="1650"/>
            </a:lvl3pPr>
            <a:lvl4pPr algn="ctr">
              <a:defRPr sz="1650"/>
            </a:lvl4pPr>
            <a:lvl5pPr algn="ctr">
              <a:defRPr sz="165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6426485" y="1381673"/>
            <a:ext cx="1891913" cy="1811802"/>
          </a:xfrm>
        </p:spPr>
        <p:txBody>
          <a:bodyPr lIns="182880" tIns="0" rIns="182880" bIns="0" anchor="ctr"/>
          <a:lstStyle>
            <a:lvl1pPr marL="0" indent="0" algn="ctr">
              <a:buNone/>
              <a:defRPr sz="165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50"/>
            </a:lvl2pPr>
            <a:lvl3pPr algn="ctr">
              <a:defRPr sz="1650"/>
            </a:lvl3pPr>
            <a:lvl4pPr algn="ctr">
              <a:defRPr sz="1650"/>
            </a:lvl4pPr>
            <a:lvl5pPr algn="ctr">
              <a:defRPr sz="165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29481" y="3426384"/>
            <a:ext cx="2472049" cy="923330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450"/>
              </a:spcBef>
              <a:buNone/>
              <a:defRPr sz="15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3342519" y="3426384"/>
            <a:ext cx="2472049" cy="923330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450"/>
              </a:spcBef>
              <a:buNone/>
              <a:defRPr sz="15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6136418" y="3426384"/>
            <a:ext cx="2472049" cy="923330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450"/>
              </a:spcBef>
              <a:buNone/>
              <a:defRPr sz="15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2603002" y="1373505"/>
            <a:ext cx="1877444" cy="1993900"/>
          </a:xfrm>
        </p:spPr>
        <p:txBody>
          <a:bodyPr lIns="182880" tIns="0" rIns="182880" bIns="0" anchor="ctr"/>
          <a:lstStyle>
            <a:lvl1pPr marL="0" indent="0" algn="ctr">
              <a:buNone/>
              <a:defRPr sz="165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1650"/>
            </a:lvl2pPr>
            <a:lvl3pPr algn="ctr">
              <a:defRPr sz="1650"/>
            </a:lvl3pPr>
            <a:lvl4pPr algn="ctr">
              <a:defRPr sz="1650"/>
            </a:lvl4pPr>
            <a:lvl5pPr algn="ctr">
              <a:defRPr sz="165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26002" y="3512952"/>
            <a:ext cx="1877444" cy="923330"/>
          </a:xfrm>
        </p:spPr>
        <p:txBody>
          <a:bodyPr lIns="182880" tIns="0" rIns="182880" bIns="0"/>
          <a:lstStyle>
            <a:lvl1pPr marL="0" indent="0" algn="ctr">
              <a:spcBef>
                <a:spcPts val="450"/>
              </a:spcBef>
              <a:buNone/>
              <a:defRPr sz="15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 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  <p:sp>
        <p:nvSpPr>
          <p:cNvPr id="26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4684105" y="1373505"/>
            <a:ext cx="1877444" cy="1993900"/>
          </a:xfrm>
        </p:spPr>
        <p:txBody>
          <a:bodyPr lIns="182880" tIns="0" rIns="182880" bIns="0" anchor="ctr"/>
          <a:lstStyle>
            <a:lvl1pPr marL="0" indent="0" algn="ctr">
              <a:buNone/>
              <a:defRPr sz="165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1650"/>
            </a:lvl2pPr>
            <a:lvl3pPr algn="ctr">
              <a:defRPr sz="1650"/>
            </a:lvl3pPr>
            <a:lvl4pPr algn="ctr">
              <a:defRPr sz="1650"/>
            </a:lvl4pPr>
            <a:lvl5pPr algn="ctr">
              <a:defRPr sz="165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6736673" y="1373505"/>
            <a:ext cx="1877444" cy="1993900"/>
          </a:xfrm>
        </p:spPr>
        <p:txBody>
          <a:bodyPr lIns="182880" tIns="0" rIns="182880" bIns="0" anchor="ctr"/>
          <a:lstStyle>
            <a:lvl1pPr marL="0" indent="0" algn="ctr">
              <a:buNone/>
              <a:defRPr sz="165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1650"/>
            </a:lvl2pPr>
            <a:lvl3pPr algn="ctr">
              <a:defRPr sz="1650"/>
            </a:lvl3pPr>
            <a:lvl4pPr algn="ctr">
              <a:defRPr sz="1650"/>
            </a:lvl4pPr>
            <a:lvl5pPr algn="ctr">
              <a:defRPr sz="165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2598051" y="3512952"/>
            <a:ext cx="1877444" cy="923330"/>
          </a:xfrm>
        </p:spPr>
        <p:txBody>
          <a:bodyPr lIns="182880" tIns="0" rIns="182880" bIns="0"/>
          <a:lstStyle>
            <a:lvl1pPr marL="0" indent="0" algn="ctr">
              <a:spcBef>
                <a:spcPts val="450"/>
              </a:spcBef>
              <a:buNone/>
              <a:defRPr sz="15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 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4670100" y="3512952"/>
            <a:ext cx="1877444" cy="923330"/>
          </a:xfrm>
        </p:spPr>
        <p:txBody>
          <a:bodyPr lIns="182880" tIns="0" rIns="182880" bIns="0"/>
          <a:lstStyle>
            <a:lvl1pPr marL="0" indent="0" algn="ctr">
              <a:spcBef>
                <a:spcPts val="450"/>
              </a:spcBef>
              <a:buNone/>
              <a:defRPr sz="15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 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6743323" y="3512952"/>
            <a:ext cx="1877444" cy="923330"/>
          </a:xfrm>
        </p:spPr>
        <p:txBody>
          <a:bodyPr lIns="182880" tIns="0" rIns="182880" bIns="0"/>
          <a:lstStyle>
            <a:lvl1pPr marL="0" indent="0" algn="ctr">
              <a:spcBef>
                <a:spcPts val="450"/>
              </a:spcBef>
              <a:buNone/>
              <a:defRPr sz="15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 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521899" y="1373505"/>
            <a:ext cx="1877444" cy="1993900"/>
          </a:xfrm>
        </p:spPr>
        <p:txBody>
          <a:bodyPr lIns="182880" tIns="0" rIns="182880" bIns="0" anchor="ctr"/>
          <a:lstStyle>
            <a:lvl1pPr marL="0" indent="0" algn="ctr">
              <a:buNone/>
              <a:defRPr sz="165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1650"/>
            </a:lvl2pPr>
            <a:lvl3pPr algn="ctr">
              <a:defRPr sz="1650"/>
            </a:lvl3pPr>
            <a:lvl4pPr algn="ctr">
              <a:defRPr sz="1650"/>
            </a:lvl4pPr>
            <a:lvl5pPr algn="ctr">
              <a:defRPr sz="165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6122949" y="1371601"/>
            <a:ext cx="2483348" cy="1045469"/>
          </a:xfrm>
        </p:spPr>
        <p:txBody>
          <a:bodyPr lIns="182880" tIns="0" rIns="182880" bIns="0" anchor="ctr"/>
          <a:lstStyle>
            <a:lvl1pPr marL="0" indent="0" algn="ctr">
              <a:buNone/>
              <a:defRPr sz="165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50"/>
            </a:lvl2pPr>
            <a:lvl3pPr algn="ctr">
              <a:defRPr sz="1650"/>
            </a:lvl3pPr>
            <a:lvl4pPr algn="ctr">
              <a:defRPr sz="1650"/>
            </a:lvl4pPr>
            <a:lvl5pPr algn="ctr">
              <a:defRPr sz="165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6126428" y="2524458"/>
            <a:ext cx="2472049" cy="354734"/>
          </a:xfrm>
        </p:spPr>
        <p:txBody>
          <a:bodyPr lIns="182880" tIns="0" rIns="182880" bIns="0"/>
          <a:lstStyle>
            <a:lvl1pPr algn="ctr">
              <a:defRPr sz="15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5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6122949" y="3019528"/>
            <a:ext cx="2483348" cy="1045469"/>
          </a:xfrm>
        </p:spPr>
        <p:txBody>
          <a:bodyPr lIns="182880" tIns="0" rIns="182880" bIns="0" anchor="ctr"/>
          <a:lstStyle>
            <a:lvl1pPr marL="0" indent="0" algn="ctr">
              <a:buNone/>
              <a:defRPr sz="165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50"/>
            </a:lvl2pPr>
            <a:lvl3pPr algn="ctr">
              <a:defRPr sz="1650"/>
            </a:lvl3pPr>
            <a:lvl4pPr algn="ctr">
              <a:defRPr sz="1650"/>
            </a:lvl4pPr>
            <a:lvl5pPr algn="ctr">
              <a:defRPr sz="165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327954" y="4172386"/>
            <a:ext cx="2472049" cy="354734"/>
          </a:xfrm>
        </p:spPr>
        <p:txBody>
          <a:bodyPr lIns="182880" tIns="0" rIns="182880" bIns="0"/>
          <a:lstStyle>
            <a:lvl1pPr algn="ctr">
              <a:defRPr sz="15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526002" y="1371601"/>
            <a:ext cx="2483348" cy="1045469"/>
          </a:xfrm>
        </p:spPr>
        <p:txBody>
          <a:bodyPr lIns="182880" tIns="0" rIns="182880" bIns="0" anchor="ctr"/>
          <a:lstStyle>
            <a:lvl1pPr marL="0" indent="0" algn="ctr">
              <a:buNone/>
              <a:defRPr sz="165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50"/>
            </a:lvl2pPr>
            <a:lvl3pPr algn="ctr">
              <a:defRPr sz="1650"/>
            </a:lvl3pPr>
            <a:lvl4pPr algn="ctr">
              <a:defRPr sz="1650"/>
            </a:lvl4pPr>
            <a:lvl5pPr algn="ctr">
              <a:defRPr sz="165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29481" y="2524458"/>
            <a:ext cx="2472049" cy="354734"/>
          </a:xfrm>
        </p:spPr>
        <p:txBody>
          <a:bodyPr lIns="182880" tIns="0" rIns="182880" bIns="0"/>
          <a:lstStyle>
            <a:lvl1pPr marL="0" indent="0" algn="ctr">
              <a:buNone/>
              <a:defRPr sz="15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3332296" y="1371601"/>
            <a:ext cx="2483348" cy="1045469"/>
          </a:xfrm>
        </p:spPr>
        <p:txBody>
          <a:bodyPr lIns="182880" tIns="0" rIns="182880" bIns="0" anchor="ctr"/>
          <a:lstStyle>
            <a:lvl1pPr marL="0" indent="0" algn="ctr">
              <a:buNone/>
              <a:defRPr sz="165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50"/>
            </a:lvl2pPr>
            <a:lvl3pPr algn="ctr">
              <a:defRPr sz="1650"/>
            </a:lvl3pPr>
            <a:lvl4pPr algn="ctr">
              <a:defRPr sz="1650"/>
            </a:lvl4pPr>
            <a:lvl5pPr algn="ctr">
              <a:defRPr sz="165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335775" y="2524458"/>
            <a:ext cx="2472049" cy="354734"/>
          </a:xfrm>
        </p:spPr>
        <p:txBody>
          <a:bodyPr lIns="182880" tIns="0" rIns="182880" bIns="0"/>
          <a:lstStyle>
            <a:lvl1pPr algn="ctr">
              <a:defRPr sz="15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1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526002" y="3019528"/>
            <a:ext cx="2483348" cy="1045469"/>
          </a:xfrm>
        </p:spPr>
        <p:txBody>
          <a:bodyPr lIns="182880" tIns="0" rIns="182880" bIns="0" anchor="ctr"/>
          <a:lstStyle>
            <a:lvl1pPr marL="0" indent="0" algn="ctr">
              <a:buNone/>
              <a:defRPr sz="165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50"/>
            </a:lvl2pPr>
            <a:lvl3pPr algn="ctr">
              <a:defRPr sz="1650"/>
            </a:lvl3pPr>
            <a:lvl4pPr algn="ctr">
              <a:defRPr sz="1650"/>
            </a:lvl4pPr>
            <a:lvl5pPr algn="ctr">
              <a:defRPr sz="165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529481" y="4172386"/>
            <a:ext cx="2472049" cy="354734"/>
          </a:xfrm>
        </p:spPr>
        <p:txBody>
          <a:bodyPr lIns="182880" tIns="0" rIns="182880" bIns="0"/>
          <a:lstStyle>
            <a:lvl1pPr algn="ctr">
              <a:defRPr sz="15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3332296" y="3019528"/>
            <a:ext cx="2483348" cy="1045469"/>
          </a:xfrm>
        </p:spPr>
        <p:txBody>
          <a:bodyPr lIns="182880" tIns="0" rIns="182880" bIns="0" anchor="ctr"/>
          <a:lstStyle>
            <a:lvl1pPr marL="0" indent="0" algn="ctr">
              <a:buNone/>
              <a:defRPr sz="165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50"/>
            </a:lvl2pPr>
            <a:lvl3pPr algn="ctr">
              <a:defRPr sz="1650"/>
            </a:lvl3pPr>
            <a:lvl4pPr algn="ctr">
              <a:defRPr sz="1650"/>
            </a:lvl4pPr>
            <a:lvl5pPr algn="ctr">
              <a:defRPr sz="165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6134248" y="4172386"/>
            <a:ext cx="2472049" cy="354734"/>
          </a:xfrm>
        </p:spPr>
        <p:txBody>
          <a:bodyPr lIns="182880" tIns="0" rIns="182880" bIns="0"/>
          <a:lstStyle>
            <a:lvl1pPr algn="ctr">
              <a:defRPr sz="15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7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4562E-E191-4140-8CA7-D81566904FD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662998" y="1637239"/>
            <a:ext cx="3943350" cy="2616200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529886" y="1637239"/>
            <a:ext cx="3943350" cy="2616200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6038480" y="1633938"/>
            <a:ext cx="2571750" cy="2622550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3282240" y="1633938"/>
            <a:ext cx="2571750" cy="2622550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526001" y="1633938"/>
            <a:ext cx="2571750" cy="2622550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4662998" y="3066253"/>
            <a:ext cx="3943350" cy="1214156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526002" y="3066253"/>
            <a:ext cx="3943350" cy="1214156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4662998" y="1645159"/>
            <a:ext cx="3943350" cy="1214156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526002" y="1645159"/>
            <a:ext cx="3943350" cy="1214156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4672890" y="3039509"/>
            <a:ext cx="2571750" cy="1232771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1916651" y="3039509"/>
            <a:ext cx="2571750" cy="1232771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6038480" y="1630680"/>
            <a:ext cx="2571750" cy="1232771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3282240" y="1630680"/>
            <a:ext cx="2571750" cy="1232771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529889" y="1630680"/>
            <a:ext cx="2571750" cy="1232771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0"/>
          <p:cNvSpPr>
            <a:spLocks noGrp="1"/>
          </p:cNvSpPr>
          <p:nvPr>
            <p:ph sz="quarter" idx="18" hasCustomPrompt="1"/>
          </p:nvPr>
        </p:nvSpPr>
        <p:spPr>
          <a:xfrm>
            <a:off x="6038480" y="3031889"/>
            <a:ext cx="2571750" cy="1232771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3282240" y="3031889"/>
            <a:ext cx="2571750" cy="1232771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526001" y="3031889"/>
            <a:ext cx="2571750" cy="1232771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6038480" y="1623060"/>
            <a:ext cx="2571750" cy="1232771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3282240" y="1623060"/>
            <a:ext cx="2571750" cy="1232771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526001" y="1623060"/>
            <a:ext cx="2571750" cy="1232771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Top (Dar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"/>
            <a:ext cx="9144000" cy="291619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/>
            <a:endParaRPr lang="en-US" sz="1350" dirty="0" err="1" smtClean="0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28859" y="420130"/>
            <a:ext cx="8084229" cy="2279821"/>
          </a:xfrm>
        </p:spPr>
        <p:txBody>
          <a:bodyPr anchor="b"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2280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47131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6230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82254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add code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26003" y="3070656"/>
            <a:ext cx="8084228" cy="327848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493856" y="3508899"/>
            <a:ext cx="8146855" cy="1421053"/>
          </a:xfrm>
        </p:spPr>
        <p:txBody>
          <a:bodyPr anchor="t"/>
          <a:lstStyle>
            <a:lvl1pPr marL="0" indent="0">
              <a:defRPr sz="1800" baseline="0">
                <a:latin typeface="+mn-lt"/>
              </a:defRPr>
            </a:lvl1pPr>
            <a:lvl2pPr>
              <a:defRPr sz="18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18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18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18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Top (Ligh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26001" y="420130"/>
            <a:ext cx="8084229" cy="2273842"/>
          </a:xfrm>
        </p:spPr>
        <p:txBody>
          <a:bodyPr anchor="b"/>
          <a:lstStyle>
            <a:lvl1pPr marL="0" indent="0">
              <a:buNone/>
              <a:defRPr sz="18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2280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47131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6230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82254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add code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271849" y="2883859"/>
            <a:ext cx="8489092" cy="3089"/>
          </a:xfrm>
          <a:prstGeom prst="line">
            <a:avLst/>
          </a:prstGeom>
          <a:ln>
            <a:solidFill>
              <a:schemeClr val="bg2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526003" y="3070656"/>
            <a:ext cx="8084228" cy="327848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493856" y="3508899"/>
            <a:ext cx="8146855" cy="1421053"/>
          </a:xfrm>
        </p:spPr>
        <p:txBody>
          <a:bodyPr anchor="t"/>
          <a:lstStyle>
            <a:lvl1pPr marL="0" indent="0">
              <a:defRPr sz="1800" baseline="0">
                <a:latin typeface="+mn-lt"/>
              </a:defRPr>
            </a:lvl1pPr>
            <a:lvl2pPr>
              <a:defRPr sz="18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18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18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18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26001" y="1052380"/>
            <a:ext cx="8084229" cy="3728402"/>
          </a:xfrm>
        </p:spPr>
        <p:txBody>
          <a:bodyPr anchor="ctr"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2280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47131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6230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82254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add code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26001" y="1052380"/>
            <a:ext cx="8084229" cy="3728402"/>
          </a:xfrm>
        </p:spPr>
        <p:txBody>
          <a:bodyPr anchor="ctr"/>
          <a:lstStyle>
            <a:lvl1pPr marL="0" indent="0">
              <a:buNone/>
              <a:defRPr sz="18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2280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47131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6230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82254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add code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Note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4572000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en-US" sz="1800" dirty="0" err="1" smtClean="0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533772" y="581026"/>
            <a:ext cx="3674381" cy="4198334"/>
          </a:xfrm>
        </p:spPr>
        <p:txBody>
          <a:bodyPr anchor="t"/>
          <a:lstStyle>
            <a:lvl1pPr marL="0" indent="0">
              <a:spcBef>
                <a:spcPts val="1350"/>
              </a:spcBef>
              <a:buNone/>
              <a:defRPr sz="1650"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1pPr>
            <a:lvl2pPr marL="22280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447131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662306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82254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 smtClean="0"/>
              <a:t>Click to add code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934345" y="581026"/>
            <a:ext cx="3675888" cy="4198334"/>
          </a:xfrm>
        </p:spPr>
        <p:txBody>
          <a:bodyPr/>
          <a:lstStyle>
            <a:lvl1pPr marL="213122" indent="-213122">
              <a:lnSpc>
                <a:spcPts val="15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1650" baseline="0">
                <a:solidFill>
                  <a:schemeClr val="tx1"/>
                </a:solidFill>
              </a:defRPr>
            </a:lvl1pPr>
            <a:lvl2pPr marL="213122" indent="0">
              <a:lnSpc>
                <a:spcPts val="1500"/>
              </a:lnSpc>
              <a:buFontTx/>
              <a:buNone/>
              <a:defRPr/>
            </a:lvl2pPr>
            <a:lvl3pPr marL="213122" indent="0">
              <a:buFontTx/>
              <a:buNone/>
              <a:defRPr/>
            </a:lvl3pPr>
            <a:lvl4pPr marL="213122" indent="0">
              <a:buFontTx/>
              <a:buNone/>
              <a:defRPr/>
            </a:lvl4pPr>
            <a:lvl5pPr marL="21312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a note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Line your note up with the corresponding code</a:t>
            </a:r>
          </a:p>
          <a:p>
            <a:pPr lvl="0"/>
            <a:endParaRPr lang="en-US" dirty="0" smtClean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86AD8-D031-4E57-A880-97BEE7625BF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Note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4572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en-US" sz="1800" dirty="0" err="1" smtClean="0">
              <a:solidFill>
                <a:srgbClr val="FFFFFF"/>
              </a:solidFill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529889" y="581026"/>
            <a:ext cx="3674381" cy="4198334"/>
          </a:xfrm>
        </p:spPr>
        <p:txBody>
          <a:bodyPr anchor="t"/>
          <a:lstStyle>
            <a:lvl1pPr marL="0" indent="0">
              <a:spcBef>
                <a:spcPts val="1350"/>
              </a:spcBef>
              <a:buNone/>
              <a:defRPr sz="1650">
                <a:solidFill>
                  <a:schemeClr val="tx1"/>
                </a:solidFill>
                <a:latin typeface="Roboto Mono" pitchFamily="2" charset="0"/>
                <a:ea typeface="Roboto Mono" pitchFamily="2" charset="0"/>
              </a:defRPr>
            </a:lvl1pPr>
            <a:lvl2pPr marL="22280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447131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662306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82254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 smtClean="0"/>
              <a:t>Click to add code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934345" y="581026"/>
            <a:ext cx="3675888" cy="4198334"/>
          </a:xfrm>
        </p:spPr>
        <p:txBody>
          <a:bodyPr/>
          <a:lstStyle>
            <a:lvl1pPr marL="213122" indent="-213122">
              <a:lnSpc>
                <a:spcPts val="15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1650" baseline="0">
                <a:solidFill>
                  <a:schemeClr val="tx1"/>
                </a:solidFill>
              </a:defRPr>
            </a:lvl1pPr>
            <a:lvl2pPr marL="213122" indent="0">
              <a:lnSpc>
                <a:spcPts val="1500"/>
              </a:lnSpc>
              <a:buFontTx/>
              <a:buNone/>
              <a:defRPr/>
            </a:lvl2pPr>
            <a:lvl3pPr marL="213122" indent="0">
              <a:buFontTx/>
              <a:buNone/>
              <a:defRPr/>
            </a:lvl3pPr>
            <a:lvl4pPr marL="213122" indent="0">
              <a:buFontTx/>
              <a:buNone/>
              <a:defRPr/>
            </a:lvl4pPr>
            <a:lvl5pPr marL="21312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a note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Line your note up with the corresponding code</a:t>
            </a:r>
          </a:p>
          <a:p>
            <a:pPr lvl="0"/>
            <a:endParaRPr lang="en-US" dirty="0" smtClean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Title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55147" y="320028"/>
            <a:ext cx="2639105" cy="4492819"/>
          </a:xfrm>
        </p:spPr>
        <p:txBody>
          <a:bodyPr anchor="ctr"/>
          <a:lstStyle>
            <a:lvl1pPr algn="r">
              <a:defRPr sz="1800">
                <a:solidFill>
                  <a:schemeClr val="accent1"/>
                </a:solidFill>
                <a:latin typeface="+mn-lt"/>
              </a:defRPr>
            </a:lvl1pPr>
            <a:lvl2pPr marL="439502" indent="-216698" algn="r">
              <a:buFont typeface="Myriad Pro" panose="020B0503030403020204" pitchFamily="34" charset="0"/>
              <a:buChar char=" "/>
              <a:defRPr sz="18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662306" indent="-215174" algn="r">
              <a:buFont typeface="Myriad Pro" panose="020B0503030403020204" pitchFamily="34" charset="0"/>
              <a:buChar char=" "/>
              <a:defRPr sz="18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822543" indent="-160236" algn="r">
              <a:buFont typeface="Myriad Pro" panose="020B0503030403020204" pitchFamily="34" charset="0"/>
              <a:buChar char=" "/>
              <a:defRPr sz="18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822542" indent="0" algn="r">
              <a:buFont typeface="Myriad Pro" panose="020B0503030403020204" pitchFamily="34" charset="0"/>
              <a:buNone/>
              <a:defRPr sz="18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</a:lstStyle>
          <a:p>
            <a:pPr lvl="0"/>
            <a:r>
              <a:rPr lang="en-US" dirty="0" smtClean="0"/>
              <a:t>Click to add short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438525" y="320028"/>
            <a:ext cx="0" cy="4492819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802284" y="1199178"/>
            <a:ext cx="4705109" cy="2734519"/>
          </a:xfrm>
        </p:spPr>
        <p:txBody>
          <a:bodyPr anchor="ctr"/>
          <a:lstStyle>
            <a:lvl1pPr>
              <a:lnSpc>
                <a:spcPct val="100000"/>
              </a:lnSpc>
              <a:defRPr sz="2700" b="0" i="0">
                <a:latin typeface="+mj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 smtClean="0"/>
              <a:t>Click to Add Title or Click Icon to Add Graphic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-1097281" y="0"/>
            <a:ext cx="1097281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sz="1050" dirty="0" smtClean="0">
                <a:solidFill>
                  <a:srgbClr val="404040"/>
                </a:solidFill>
              </a:rPr>
              <a:t>This slide is </a:t>
            </a:r>
            <a:r>
              <a:rPr lang="en-US" sz="1050" b="1" dirty="0" smtClean="0">
                <a:solidFill>
                  <a:srgbClr val="F05A28"/>
                </a:solidFill>
              </a:rPr>
              <a:t>preset</a:t>
            </a:r>
            <a:r>
              <a:rPr lang="en-US" sz="1050" dirty="0" smtClean="0">
                <a:solidFill>
                  <a:srgbClr val="F05A28"/>
                </a:solidFill>
              </a:rPr>
              <a:t> </a:t>
            </a:r>
            <a:r>
              <a:rPr lang="en-US" sz="1050" dirty="0" smtClean="0">
                <a:solidFill>
                  <a:srgbClr val="404040"/>
                </a:solidFill>
              </a:rPr>
              <a:t>with </a:t>
            </a:r>
            <a:r>
              <a:rPr lang="en-US" sz="1050" b="1" dirty="0" smtClean="0">
                <a:solidFill>
                  <a:srgbClr val="F05A28"/>
                </a:solidFill>
              </a:rPr>
              <a:t>animations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778024" y="320028"/>
            <a:ext cx="5082266" cy="4492819"/>
          </a:xfrm>
        </p:spPr>
        <p:txBody>
          <a:bodyPr anchor="ctr"/>
          <a:lstStyle>
            <a:lvl1pPr algn="l">
              <a:lnSpc>
                <a:spcPct val="100000"/>
              </a:lnSpc>
              <a:defRPr sz="1800">
                <a:solidFill>
                  <a:schemeClr val="accent1"/>
                </a:solidFill>
                <a:latin typeface="+mn-lt"/>
              </a:defRPr>
            </a:lvl1pPr>
            <a:lvl2pPr algn="l">
              <a:defRPr sz="18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18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18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18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070372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17145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 smtClean="0"/>
              <a:t>Click to add longer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438525" y="320028"/>
            <a:ext cx="0" cy="4492819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269111" y="1199178"/>
            <a:ext cx="2829917" cy="2734519"/>
          </a:xfrm>
        </p:spPr>
        <p:txBody>
          <a:bodyPr anchor="ctr"/>
          <a:lstStyle>
            <a:lvl1pPr algn="r">
              <a:lnSpc>
                <a:spcPct val="100000"/>
              </a:lnSpc>
              <a:defRPr sz="27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 smtClean="0"/>
              <a:t>Click to Add Title or Click Icon to Add Graphic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-1097281" y="0"/>
            <a:ext cx="1097281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sz="1050" dirty="0" smtClean="0">
                <a:solidFill>
                  <a:srgbClr val="404040"/>
                </a:solidFill>
              </a:rPr>
              <a:t>This slide is </a:t>
            </a:r>
            <a:r>
              <a:rPr lang="en-US" sz="1050" b="1" dirty="0" smtClean="0">
                <a:solidFill>
                  <a:srgbClr val="F05A28"/>
                </a:solidFill>
              </a:rPr>
              <a:t>preset</a:t>
            </a:r>
            <a:r>
              <a:rPr lang="en-US" sz="1050" dirty="0" smtClean="0">
                <a:solidFill>
                  <a:srgbClr val="F05A28"/>
                </a:solidFill>
              </a:rPr>
              <a:t> </a:t>
            </a:r>
            <a:r>
              <a:rPr lang="en-US" sz="1050" dirty="0" smtClean="0">
                <a:solidFill>
                  <a:srgbClr val="404040"/>
                </a:solidFill>
              </a:rPr>
              <a:t>with </a:t>
            </a:r>
            <a:r>
              <a:rPr lang="en-US" sz="1050" b="1" dirty="0" smtClean="0">
                <a:solidFill>
                  <a:srgbClr val="F05A28"/>
                </a:solidFill>
              </a:rPr>
              <a:t>animations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572000" y="1321594"/>
            <a:ext cx="0" cy="3484109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29889" y="1321593"/>
            <a:ext cx="3864312" cy="328613"/>
          </a:xfrm>
        </p:spPr>
        <p:txBody>
          <a:bodyPr/>
          <a:lstStyle>
            <a:lvl1pPr algn="r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Compare item one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29889" y="1821657"/>
            <a:ext cx="3864313" cy="2984046"/>
          </a:xfrm>
        </p:spPr>
        <p:txBody>
          <a:bodyPr/>
          <a:lstStyle>
            <a:lvl1pPr marL="0" indent="0" algn="r">
              <a:lnSpc>
                <a:spcPct val="90000"/>
              </a:lnSpc>
              <a:buNone/>
              <a:defRPr sz="15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4749800" y="1321593"/>
            <a:ext cx="3864316" cy="328613"/>
          </a:xfrm>
        </p:spPr>
        <p:txBody>
          <a:bodyPr/>
          <a:lstStyle>
            <a:lvl1pPr algn="l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Compare item two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749799" y="1821657"/>
            <a:ext cx="3864317" cy="2984046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5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1511301" y="835503"/>
            <a:ext cx="6127750" cy="3472494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3599" spc="-84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This is a short, important statement to bring attention to something.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792334" y="807246"/>
            <a:ext cx="7552679" cy="2040128"/>
          </a:xfrm>
        </p:spPr>
        <p:txBody>
          <a:bodyPr anchor="b">
            <a:normAutofit/>
          </a:bodyPr>
          <a:lstStyle>
            <a:lvl1pPr algn="l">
              <a:defRPr sz="3599" spc="-84" baseline="0">
                <a:solidFill>
                  <a:schemeClr val="accent4"/>
                </a:solidFill>
                <a:latin typeface="Gotham Light" pitchFamily="50" charset="0"/>
              </a:defRPr>
            </a:lvl1pPr>
          </a:lstStyle>
          <a:p>
            <a:r>
              <a:rPr lang="en-US" dirty="0" smtClean="0"/>
              <a:t>“Click to add quote. Don’t forget quotation marks”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91986" y="2993233"/>
            <a:ext cx="7552885" cy="421481"/>
          </a:xfrm>
        </p:spPr>
        <p:txBody>
          <a:bodyPr/>
          <a:lstStyle>
            <a:lvl1pPr marL="0" indent="0">
              <a:buNone/>
              <a:defRPr sz="1800" b="0" i="0">
                <a:latin typeface="+mn-lt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</a:lstStyle>
          <a:p>
            <a:pPr lvl="0"/>
            <a:r>
              <a:rPr lang="en-US" dirty="0" smtClean="0"/>
              <a:t>Person Quoted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792334" y="2254996"/>
            <a:ext cx="7552679" cy="129384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99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definition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792334" y="1553903"/>
            <a:ext cx="7552679" cy="625033"/>
          </a:xfrm>
        </p:spPr>
        <p:txBody>
          <a:bodyPr anchor="b">
            <a:normAutofit/>
          </a:bodyPr>
          <a:lstStyle>
            <a:lvl1pPr algn="l">
              <a:defRPr sz="3599" spc="-84">
                <a:solidFill>
                  <a:schemeClr val="accent5"/>
                </a:solidFill>
                <a:latin typeface="+mj-lt"/>
              </a:defRPr>
            </a:lvl1pPr>
          </a:lstStyle>
          <a:p>
            <a:r>
              <a:rPr lang="en-US" dirty="0" smtClean="0"/>
              <a:t>Word to define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46D33-8E80-4809-BCCA-EEFDCA7877C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5E31E-3DDB-4319-BC51-F5022B7F3C8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638B8-B788-4682-A596-85CF4ED65A7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3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20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8.xml"/><Relationship Id="rId26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40.xml"/><Relationship Id="rId28" Type="http://schemas.openxmlformats.org/officeDocument/2006/relationships/theme" Target="../theme/theme3.xml"/><Relationship Id="rId29" Type="http://schemas.openxmlformats.org/officeDocument/2006/relationships/image" Target="../media/image4.png"/><Relationship Id="rId30" Type="http://schemas.microsoft.com/office/2007/relationships/hdphoto" Target="../media/hdphoto1.wdp"/><Relationship Id="rId10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60.xml"/><Relationship Id="rId21" Type="http://schemas.openxmlformats.org/officeDocument/2006/relationships/slideLayout" Target="../slideLayouts/slideLayout61.xml"/><Relationship Id="rId22" Type="http://schemas.openxmlformats.org/officeDocument/2006/relationships/slideLayout" Target="../slideLayouts/slideLayout62.xml"/><Relationship Id="rId23" Type="http://schemas.openxmlformats.org/officeDocument/2006/relationships/slideLayout" Target="../slideLayouts/slideLayout63.xml"/><Relationship Id="rId24" Type="http://schemas.openxmlformats.org/officeDocument/2006/relationships/slideLayout" Target="../slideLayouts/slideLayout64.xml"/><Relationship Id="rId25" Type="http://schemas.openxmlformats.org/officeDocument/2006/relationships/slideLayout" Target="../slideLayouts/slideLayout65.xml"/><Relationship Id="rId26" Type="http://schemas.openxmlformats.org/officeDocument/2006/relationships/slideLayout" Target="../slideLayouts/slideLayout66.xml"/><Relationship Id="rId27" Type="http://schemas.openxmlformats.org/officeDocument/2006/relationships/slideLayout" Target="../slideLayouts/slideLayout67.xml"/><Relationship Id="rId28" Type="http://schemas.openxmlformats.org/officeDocument/2006/relationships/theme" Target="../theme/theme4.xml"/><Relationship Id="rId29" Type="http://schemas.openxmlformats.org/officeDocument/2006/relationships/image" Target="../media/image4.png"/><Relationship Id="rId30" Type="http://schemas.microsoft.com/office/2007/relationships/hdphoto" Target="../media/hdphoto1.wdp"/><Relationship Id="rId10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55.xml"/><Relationship Id="rId16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57.xml"/><Relationship Id="rId18" Type="http://schemas.openxmlformats.org/officeDocument/2006/relationships/slideLayout" Target="../slideLayouts/slideLayout58.xml"/><Relationship Id="rId19" Type="http://schemas.openxmlformats.org/officeDocument/2006/relationships/slideLayout" Target="../slideLayouts/slideLayout59.xml"/><Relationship Id="rId1" Type="http://schemas.openxmlformats.org/officeDocument/2006/relationships/slideLayout" Target="../slideLayouts/slideLayout41.xml"/><Relationship Id="rId2" Type="http://schemas.openxmlformats.org/officeDocument/2006/relationships/slideLayout" Target="../slideLayouts/slideLayout42.xml"/><Relationship Id="rId3" Type="http://schemas.openxmlformats.org/officeDocument/2006/relationships/slideLayout" Target="../slideLayouts/slideLayout43.xml"/><Relationship Id="rId4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5.xml"/><Relationship Id="rId6" Type="http://schemas.openxmlformats.org/officeDocument/2006/relationships/slideLayout" Target="../slideLayouts/slideLayout46.xml"/><Relationship Id="rId7" Type="http://schemas.openxmlformats.org/officeDocument/2006/relationships/slideLayout" Target="../slideLayouts/slideLayout47.xml"/><Relationship Id="rId8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1425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410545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7910" indent="-307910" algn="l" defTabSz="410545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67136" indent="-256591" algn="l" defTabSz="410545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26363" indent="-205272" algn="l" defTabSz="410545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909" indent="-205272" algn="l" defTabSz="410545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47454" indent="-205272" algn="l" defTabSz="410545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57999" indent="-205272" algn="l" defTabSz="410545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68545" indent="-205272" algn="l" defTabSz="410545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79091" indent="-205272" algn="l" defTabSz="410545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89636" indent="-205272" algn="l" defTabSz="410545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05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10545" algn="l" defTabSz="4105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21091" algn="l" defTabSz="4105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31637" algn="l" defTabSz="4105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642182" algn="l" defTabSz="4105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2727" algn="l" defTabSz="4105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63273" algn="l" defTabSz="4105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73819" algn="l" defTabSz="4105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84364" algn="l" defTabSz="4105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>
              <a:defRPr/>
            </a:pPr>
            <a:fld id="{AADEF755-0B60-4A3E-9C6A-4CADF1C89A5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 defTabSz="914400">
                <a:defRPr/>
              </a:pPr>
              <a:t>8/3/17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94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rgbClr val="F15B26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•"/>
        <a:defRPr sz="32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–"/>
        <a:defRPr sz="28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pitchFamily="-72" charset="0"/>
        <a:buChar char="•"/>
        <a:defRPr sz="24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–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»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9889" y="1073176"/>
            <a:ext cx="8084228" cy="37076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9889" y="37881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/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9" cstate="print">
            <a:alphaModFix amt="60000"/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190" y="4638547"/>
            <a:ext cx="337368" cy="33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939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  <p:sldLayoutId id="2147483685" r:id="rId21"/>
    <p:sldLayoutId id="2147483686" r:id="rId22"/>
    <p:sldLayoutId id="2147483687" r:id="rId23"/>
    <p:sldLayoutId id="2147483688" r:id="rId24"/>
    <p:sldLayoutId id="2147483689" r:id="rId25"/>
    <p:sldLayoutId id="2147483690" r:id="rId26"/>
    <p:sldLayoutId id="2147483691" r:id="rId27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dt="0"/>
  <p:txStyles>
    <p:titleStyle>
      <a:lvl1pPr algn="ctr" defTabSz="439502" rtl="0" eaLnBrk="1" latinLnBrk="0" hangingPunct="1">
        <a:lnSpc>
          <a:spcPct val="85000"/>
        </a:lnSpc>
        <a:spcBef>
          <a:spcPct val="0"/>
        </a:spcBef>
        <a:buNone/>
        <a:defRPr sz="2700" b="0" i="0" kern="1200" cap="none" baseline="0">
          <a:solidFill>
            <a:schemeClr val="tx1"/>
          </a:solidFill>
          <a:latin typeface="+mj-lt"/>
          <a:ea typeface="Gotham Light" charset="0"/>
          <a:cs typeface="Gotham Light" charset="0"/>
        </a:defRPr>
      </a:lvl1pPr>
    </p:titleStyle>
    <p:bodyStyle>
      <a:lvl1pPr marL="42863" indent="-42863" algn="l" defTabSz="439502" rtl="0" eaLnBrk="1" latinLnBrk="0" hangingPunct="1">
        <a:lnSpc>
          <a:spcPct val="100000"/>
        </a:lnSpc>
        <a:spcBef>
          <a:spcPts val="1350"/>
        </a:spcBef>
        <a:buClrTx/>
        <a:buSzPct val="75000"/>
        <a:buFont typeface="Myriad Pro" panose="020B0503030403020204" pitchFamily="34" charset="0"/>
        <a:buChar char=" "/>
        <a:defRPr sz="1800" b="0" i="0" kern="1200">
          <a:solidFill>
            <a:schemeClr val="tx1"/>
          </a:solidFill>
          <a:latin typeface="+mn-lt"/>
          <a:ea typeface="Gotham Medium" panose="02000604030000020004" pitchFamily="50" charset="0"/>
          <a:cs typeface="Gotham Medium" panose="02000604030000020004" pitchFamily="50" charset="0"/>
        </a:defRPr>
      </a:lvl1pPr>
      <a:lvl2pPr marL="439502" indent="-216698" algn="l" defTabSz="439502" rtl="0" eaLnBrk="1" latinLnBrk="0" hangingPunct="1">
        <a:lnSpc>
          <a:spcPct val="100000"/>
        </a:lnSpc>
        <a:spcBef>
          <a:spcPts val="450"/>
        </a:spcBef>
        <a:buClrTx/>
        <a:buSzPct val="75000"/>
        <a:buFont typeface="Lucida Grande"/>
        <a:buChar char="-"/>
        <a:defRPr sz="18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2pPr>
      <a:lvl3pPr marL="662306" indent="-215174" algn="l" defTabSz="439502" rtl="0" eaLnBrk="1" latinLnBrk="0" hangingPunct="1">
        <a:lnSpc>
          <a:spcPct val="100000"/>
        </a:lnSpc>
        <a:spcBef>
          <a:spcPts val="450"/>
        </a:spcBef>
        <a:buClrTx/>
        <a:buSzPct val="75000"/>
        <a:buFont typeface="Lucida Grande"/>
        <a:buChar char="•"/>
        <a:defRPr sz="18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3pPr>
      <a:lvl4pPr marL="900113" indent="-238125" algn="l" defTabSz="439502" rtl="0" eaLnBrk="1" latinLnBrk="0" hangingPunct="1">
        <a:lnSpc>
          <a:spcPct val="100000"/>
        </a:lnSpc>
        <a:spcBef>
          <a:spcPts val="450"/>
        </a:spcBef>
        <a:buClrTx/>
        <a:buSzPct val="75000"/>
        <a:buFont typeface="Wingdings" panose="05000000000000000000" pitchFamily="2" charset="2"/>
        <a:buChar char="§"/>
        <a:defRPr sz="18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4pPr>
      <a:lvl5pPr marL="1028700" indent="-205979" algn="l" defTabSz="439502" rtl="0" eaLnBrk="1" latinLnBrk="0" hangingPunct="1">
        <a:lnSpc>
          <a:spcPct val="100000"/>
        </a:lnSpc>
        <a:spcBef>
          <a:spcPts val="450"/>
        </a:spcBef>
        <a:buClrTx/>
        <a:buSzPct val="75000"/>
        <a:buFont typeface="Myriad Pro Light" panose="020B0403030403020204" pitchFamily="34" charset="0"/>
        <a:buChar char="-"/>
        <a:tabLst/>
        <a:defRPr sz="18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5pPr>
      <a:lvl6pPr marL="1289447" indent="-219075" algn="l" defTabSz="439502" rtl="0" eaLnBrk="1" latinLnBrk="0" hangingPunct="1">
        <a:spcBef>
          <a:spcPts val="336"/>
        </a:spcBef>
        <a:buClr>
          <a:schemeClr val="tx1"/>
        </a:buClr>
        <a:buSzPct val="70000"/>
        <a:buFont typeface="Montserrat"/>
        <a:buChar char=" "/>
        <a:defRPr lang="en-US" sz="1800" b="0" i="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Arial"/>
        </a:defRPr>
      </a:lvl6pPr>
      <a:lvl7pPr marL="1502569" indent="-216694" algn="l" defTabSz="439502" rtl="0" eaLnBrk="1" latinLnBrk="0" hangingPunct="1">
        <a:spcBef>
          <a:spcPct val="20000"/>
        </a:spcBef>
        <a:buSzPct val="70000"/>
        <a:buFont typeface="Montserrat"/>
        <a:buChar char=" "/>
        <a:defRPr lang="en-US" sz="18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7pPr>
      <a:lvl8pPr marL="1714500" indent="-211931" algn="l" defTabSz="439502" rtl="0" eaLnBrk="1" latinLnBrk="0" hangingPunct="1">
        <a:spcBef>
          <a:spcPct val="20000"/>
        </a:spcBef>
        <a:buSzPct val="70000"/>
        <a:buFont typeface="Montserrat"/>
        <a:buChar char=" "/>
        <a:defRPr lang="en-US" sz="18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8pPr>
      <a:lvl9pPr marL="1928813" indent="-214313" algn="l" defTabSz="439502" rtl="0" eaLnBrk="1" latinLnBrk="0" hangingPunct="1">
        <a:spcBef>
          <a:spcPct val="20000"/>
        </a:spcBef>
        <a:buSzPct val="70000"/>
        <a:buFont typeface="Montserrat"/>
        <a:buChar char=" "/>
        <a:defRPr lang="en-US" sz="180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9pPr>
    </p:bodyStyle>
    <p:otherStyle>
      <a:defPPr>
        <a:defRPr lang="en-US"/>
      </a:defPPr>
      <a:lvl1pPr marL="0" algn="l" defTabSz="4395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02" algn="l" defTabSz="4395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79005" algn="l" defTabSz="4395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507" algn="l" defTabSz="4395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010" algn="l" defTabSz="4395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513" algn="l" defTabSz="4395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016" algn="l" defTabSz="4395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76517" algn="l" defTabSz="4395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021" algn="l" defTabSz="4395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9889" y="1073176"/>
            <a:ext cx="8084228" cy="37076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9889" y="37881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/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9" cstate="print">
            <a:alphaModFix amt="60000"/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190" y="4638547"/>
            <a:ext cx="337368" cy="33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98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  <p:sldLayoutId id="2147483711" r:id="rId19"/>
    <p:sldLayoutId id="2147483712" r:id="rId20"/>
    <p:sldLayoutId id="2147483713" r:id="rId21"/>
    <p:sldLayoutId id="2147483714" r:id="rId22"/>
    <p:sldLayoutId id="2147483715" r:id="rId23"/>
    <p:sldLayoutId id="2147483716" r:id="rId24"/>
    <p:sldLayoutId id="2147483717" r:id="rId25"/>
    <p:sldLayoutId id="2147483718" r:id="rId26"/>
    <p:sldLayoutId id="2147483719" r:id="rId27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dt="0"/>
  <p:txStyles>
    <p:titleStyle>
      <a:lvl1pPr algn="ctr" defTabSz="439502" rtl="0" eaLnBrk="1" latinLnBrk="0" hangingPunct="1">
        <a:lnSpc>
          <a:spcPct val="85000"/>
        </a:lnSpc>
        <a:spcBef>
          <a:spcPct val="0"/>
        </a:spcBef>
        <a:buNone/>
        <a:defRPr sz="2700" b="0" i="0" kern="1200" cap="none" baseline="0">
          <a:solidFill>
            <a:schemeClr val="tx1"/>
          </a:solidFill>
          <a:latin typeface="+mj-lt"/>
          <a:ea typeface="Gotham Light" charset="0"/>
          <a:cs typeface="Gotham Light" charset="0"/>
        </a:defRPr>
      </a:lvl1pPr>
    </p:titleStyle>
    <p:bodyStyle>
      <a:lvl1pPr marL="42863" indent="-42863" algn="l" defTabSz="439502" rtl="0" eaLnBrk="1" latinLnBrk="0" hangingPunct="1">
        <a:lnSpc>
          <a:spcPct val="100000"/>
        </a:lnSpc>
        <a:spcBef>
          <a:spcPts val="1350"/>
        </a:spcBef>
        <a:buClrTx/>
        <a:buSzPct val="75000"/>
        <a:buFont typeface="Myriad Pro" panose="020B0503030403020204" pitchFamily="34" charset="0"/>
        <a:buChar char=" "/>
        <a:defRPr sz="1800" b="0" i="0" kern="1200">
          <a:solidFill>
            <a:schemeClr val="tx1"/>
          </a:solidFill>
          <a:latin typeface="+mn-lt"/>
          <a:ea typeface="Gotham Medium" panose="02000604030000020004" pitchFamily="50" charset="0"/>
          <a:cs typeface="Gotham Medium" panose="02000604030000020004" pitchFamily="50" charset="0"/>
        </a:defRPr>
      </a:lvl1pPr>
      <a:lvl2pPr marL="439502" indent="-216698" algn="l" defTabSz="439502" rtl="0" eaLnBrk="1" latinLnBrk="0" hangingPunct="1">
        <a:lnSpc>
          <a:spcPct val="100000"/>
        </a:lnSpc>
        <a:spcBef>
          <a:spcPts val="450"/>
        </a:spcBef>
        <a:buClrTx/>
        <a:buSzPct val="75000"/>
        <a:buFont typeface="Lucida Grande"/>
        <a:buChar char="-"/>
        <a:defRPr sz="18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2pPr>
      <a:lvl3pPr marL="662306" indent="-215174" algn="l" defTabSz="439502" rtl="0" eaLnBrk="1" latinLnBrk="0" hangingPunct="1">
        <a:lnSpc>
          <a:spcPct val="100000"/>
        </a:lnSpc>
        <a:spcBef>
          <a:spcPts val="450"/>
        </a:spcBef>
        <a:buClrTx/>
        <a:buSzPct val="75000"/>
        <a:buFont typeface="Lucida Grande"/>
        <a:buChar char="•"/>
        <a:defRPr sz="18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3pPr>
      <a:lvl4pPr marL="900113" indent="-238125" algn="l" defTabSz="439502" rtl="0" eaLnBrk="1" latinLnBrk="0" hangingPunct="1">
        <a:lnSpc>
          <a:spcPct val="100000"/>
        </a:lnSpc>
        <a:spcBef>
          <a:spcPts val="450"/>
        </a:spcBef>
        <a:buClrTx/>
        <a:buSzPct val="75000"/>
        <a:buFont typeface="Wingdings" panose="05000000000000000000" pitchFamily="2" charset="2"/>
        <a:buChar char="§"/>
        <a:defRPr sz="18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4pPr>
      <a:lvl5pPr marL="1028700" indent="-205979" algn="l" defTabSz="439502" rtl="0" eaLnBrk="1" latinLnBrk="0" hangingPunct="1">
        <a:lnSpc>
          <a:spcPct val="100000"/>
        </a:lnSpc>
        <a:spcBef>
          <a:spcPts val="450"/>
        </a:spcBef>
        <a:buClrTx/>
        <a:buSzPct val="75000"/>
        <a:buFont typeface="Myriad Pro Light" panose="020B0403030403020204" pitchFamily="34" charset="0"/>
        <a:buChar char="-"/>
        <a:tabLst/>
        <a:defRPr sz="18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5pPr>
      <a:lvl6pPr marL="1289447" indent="-219075" algn="l" defTabSz="439502" rtl="0" eaLnBrk="1" latinLnBrk="0" hangingPunct="1">
        <a:spcBef>
          <a:spcPts val="336"/>
        </a:spcBef>
        <a:buClr>
          <a:schemeClr val="tx1"/>
        </a:buClr>
        <a:buSzPct val="70000"/>
        <a:buFont typeface="Montserrat"/>
        <a:buChar char=" "/>
        <a:defRPr lang="en-US" sz="1800" b="0" i="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Arial"/>
        </a:defRPr>
      </a:lvl6pPr>
      <a:lvl7pPr marL="1502569" indent="-216694" algn="l" defTabSz="439502" rtl="0" eaLnBrk="1" latinLnBrk="0" hangingPunct="1">
        <a:spcBef>
          <a:spcPct val="20000"/>
        </a:spcBef>
        <a:buSzPct val="70000"/>
        <a:buFont typeface="Montserrat"/>
        <a:buChar char=" "/>
        <a:defRPr lang="en-US" sz="18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7pPr>
      <a:lvl8pPr marL="1714500" indent="-211931" algn="l" defTabSz="439502" rtl="0" eaLnBrk="1" latinLnBrk="0" hangingPunct="1">
        <a:spcBef>
          <a:spcPct val="20000"/>
        </a:spcBef>
        <a:buSzPct val="70000"/>
        <a:buFont typeface="Montserrat"/>
        <a:buChar char=" "/>
        <a:defRPr lang="en-US" sz="18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8pPr>
      <a:lvl9pPr marL="1928813" indent="-214313" algn="l" defTabSz="439502" rtl="0" eaLnBrk="1" latinLnBrk="0" hangingPunct="1">
        <a:spcBef>
          <a:spcPct val="20000"/>
        </a:spcBef>
        <a:buSzPct val="70000"/>
        <a:buFont typeface="Montserrat"/>
        <a:buChar char=" "/>
        <a:defRPr lang="en-US" sz="180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9pPr>
    </p:bodyStyle>
    <p:otherStyle>
      <a:defPPr>
        <a:defRPr lang="en-US"/>
      </a:defPPr>
      <a:lvl1pPr marL="0" algn="l" defTabSz="4395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02" algn="l" defTabSz="4395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79005" algn="l" defTabSz="4395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507" algn="l" defTabSz="4395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010" algn="l" defTabSz="4395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513" algn="l" defTabSz="4395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016" algn="l" defTabSz="4395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76517" algn="l" defTabSz="4395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021" algn="l" defTabSz="4395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766318" y="1321582"/>
            <a:ext cx="7835308" cy="128647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7998" tIns="48195" rIns="97998" bIns="48195" anchor="b">
            <a:prstTxWarp prst="textNoShape">
              <a:avLst/>
            </a:prstTxWarp>
          </a:bodyPr>
          <a:lstStyle/>
          <a:p>
            <a:pPr algn="r" defTabSz="972550" eaLnBrk="0" hangingPunct="0"/>
            <a:r>
              <a:rPr lang="en-US" sz="4300" b="1" dirty="0" smtClean="0">
                <a:latin typeface="+mj-lt"/>
                <a:cs typeface="Courier New" panose="02070309020205020404" pitchFamily="49" charset="0"/>
              </a:rPr>
              <a:t>TH02 </a:t>
            </a:r>
            <a:r>
              <a:rPr lang="en-US" sz="4300" b="1" dirty="0">
                <a:latin typeface="+mj-lt"/>
                <a:cs typeface="Courier New" panose="02070309020205020404" pitchFamily="49" charset="0"/>
              </a:rPr>
              <a:t>– </a:t>
            </a:r>
            <a:r>
              <a:rPr lang="en-US" sz="4300" b="1" dirty="0" smtClean="0">
                <a:latin typeface="+mj-lt"/>
                <a:cs typeface="Courier New" panose="02070309020205020404" pitchFamily="49" charset="0"/>
              </a:rPr>
              <a:t>Advance your Career with Cross </a:t>
            </a:r>
            <a:r>
              <a:rPr lang="en-US" sz="4300" b="1" smtClean="0">
                <a:latin typeface="+mj-lt"/>
                <a:cs typeface="Courier New" panose="02070309020205020404" pitchFamily="49" charset="0"/>
              </a:rPr>
              <a:t>Platform Management</a:t>
            </a:r>
            <a:endParaRPr lang="en-US" sz="4300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76691" y="2571353"/>
            <a:ext cx="4324934" cy="14491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3166" tIns="46584" rIns="93166" bIns="46584">
            <a:prstTxWarp prst="textNoShape">
              <a:avLst/>
            </a:prstTxWarp>
          </a:bodyPr>
          <a:lstStyle/>
          <a:p>
            <a:pPr algn="r"/>
            <a:r>
              <a:rPr lang="en-US" sz="3800" b="1" dirty="0" smtClean="0">
                <a:solidFill>
                  <a:srgbClr val="92D050"/>
                </a:solidFill>
                <a:cs typeface="Courier New" panose="02070309020205020404" pitchFamily="49" charset="0"/>
              </a:rPr>
              <a:t>Jason Helmick</a:t>
            </a:r>
            <a:endParaRPr lang="en-US" sz="3800" b="1" dirty="0">
              <a:solidFill>
                <a:srgbClr val="92D050"/>
              </a:solidFill>
              <a:cs typeface="Courier New" panose="02070309020205020404" pitchFamily="49" charset="0"/>
            </a:endParaRPr>
          </a:p>
          <a:p>
            <a:pPr algn="r"/>
            <a:r>
              <a:rPr lang="en-US" sz="2700" b="1" dirty="0" smtClean="0">
                <a:cs typeface="Courier New" panose="02070309020205020404" pitchFamily="49" charset="0"/>
              </a:rPr>
              <a:t>Pluralsight</a:t>
            </a:r>
            <a:r>
              <a:rPr lang="en-US" sz="2700" b="1" dirty="0" smtClean="0">
                <a:solidFill>
                  <a:schemeClr val="bg1"/>
                </a:solidFill>
                <a:cs typeface="Courier New" panose="02070309020205020404" pitchFamily="49" charset="0"/>
              </a:rPr>
              <a:t>, </a:t>
            </a:r>
            <a:endParaRPr lang="en-US" sz="2700" b="1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algn="r"/>
            <a:endParaRPr lang="en-US" sz="2700" b="1" dirty="0">
              <a:cs typeface="Courier New" panose="02070309020205020404" pitchFamily="49" charset="0"/>
            </a:endParaRPr>
          </a:p>
          <a:p>
            <a:endParaRPr lang="en-US" b="1" dirty="0">
              <a:solidFill>
                <a:srgbClr val="FFCC00"/>
              </a:solidFill>
            </a:endParaRPr>
          </a:p>
          <a:p>
            <a:endParaRPr lang="en-US" dirty="0">
              <a:latin typeface="Times New Roman" pitchFamily="-72" charset="0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5527340" y="4142762"/>
            <a:ext cx="3074286" cy="438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148" tIns="49574" rIns="99148" bIns="49574">
            <a:prstTxWarp prst="textNoShape">
              <a:avLst/>
            </a:prstTxWarp>
            <a:spAutoFit/>
          </a:bodyPr>
          <a:lstStyle/>
          <a:p>
            <a:pPr algn="r"/>
            <a:r>
              <a:rPr lang="en-US" sz="2200" b="1" dirty="0">
                <a:solidFill>
                  <a:srgbClr val="92D050"/>
                </a:solidFill>
                <a:ea typeface="Arial" pitchFamily="-72" charset="0"/>
                <a:cs typeface="Courier New" panose="02070309020205020404" pitchFamily="49" charset="0"/>
              </a:rPr>
              <a:t>Level: Intermediate</a:t>
            </a:r>
          </a:p>
        </p:txBody>
      </p:sp>
    </p:spTree>
    <p:extLst>
      <p:ext uri="{BB962C8B-B14F-4D97-AF65-F5344CB8AC3E}">
        <p14:creationId xmlns:p14="http://schemas.microsoft.com/office/powerpoint/2010/main" val="587800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This is Linux</a:t>
            </a:r>
          </a:p>
          <a:p>
            <a:r>
              <a:rPr lang="en-US" dirty="0" smtClean="0"/>
              <a:t>With PowerShell</a:t>
            </a:r>
          </a:p>
          <a:p>
            <a:r>
              <a:rPr lang="en-US" dirty="0" smtClean="0"/>
              <a:t>So, chill and let’s have fun</a:t>
            </a:r>
          </a:p>
          <a:p>
            <a:r>
              <a:rPr lang="en-US" dirty="0" smtClean="0"/>
              <a:t>I’ll show you what you need to get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There are no slides </a:t>
            </a:r>
            <a:r>
              <a:rPr lang="mr-IN" dirty="0" smtClean="0">
                <a:latin typeface="+mj-lt"/>
              </a:rPr>
              <a:t>–</a:t>
            </a:r>
            <a:r>
              <a:rPr lang="en-US" dirty="0" smtClean="0">
                <a:latin typeface="+mj-lt"/>
              </a:rPr>
              <a:t> because</a:t>
            </a:r>
            <a:r>
              <a:rPr lang="mr-IN" dirty="0" smtClean="0">
                <a:latin typeface="+mj-lt"/>
              </a:rPr>
              <a:t>…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5445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Follow </a:t>
            </a:r>
            <a:r>
              <a:rPr lang="en-US" dirty="0"/>
              <a:t>me on Twitter!  </a:t>
            </a:r>
            <a:r>
              <a:rPr lang="en-US" dirty="0" smtClean="0"/>
              <a:t>@</a:t>
            </a:r>
            <a:r>
              <a:rPr lang="en-US" dirty="0" err="1" smtClean="0"/>
              <a:t>theJasonHelmick</a:t>
            </a:r>
            <a:endParaRPr lang="en-US" dirty="0"/>
          </a:p>
          <a:p>
            <a:endParaRPr lang="en-US" dirty="0"/>
          </a:p>
          <a:p>
            <a:r>
              <a:rPr lang="en-US" dirty="0"/>
              <a:t>Don’t forget </a:t>
            </a:r>
            <a:r>
              <a:rPr lang="en-US" dirty="0" smtClean="0"/>
              <a:t>evaluations!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ATTENDING!!!</a:t>
            </a:r>
          </a:p>
        </p:txBody>
      </p:sp>
    </p:spTree>
    <p:extLst>
      <p:ext uri="{BB962C8B-B14F-4D97-AF65-F5344CB8AC3E}">
        <p14:creationId xmlns:p14="http://schemas.microsoft.com/office/powerpoint/2010/main" val="1635574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Visual Studio Live! New York 2015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isual Studio Live! Redmond 2014 1">
        <a:dk1>
          <a:srgbClr val="303030"/>
        </a:dk1>
        <a:lt1>
          <a:srgbClr val="FFFFFF"/>
        </a:lt1>
        <a:dk2>
          <a:srgbClr val="000000"/>
        </a:dk2>
        <a:lt2>
          <a:srgbClr val="DEDEE0"/>
        </a:lt2>
        <a:accent1>
          <a:srgbClr val="AD0101"/>
        </a:accent1>
        <a:accent2>
          <a:srgbClr val="726056"/>
        </a:accent2>
        <a:accent3>
          <a:srgbClr val="AAAAAA"/>
        </a:accent3>
        <a:accent4>
          <a:srgbClr val="DADADA"/>
        </a:accent4>
        <a:accent5>
          <a:srgbClr val="D3AAAA"/>
        </a:accent5>
        <a:accent6>
          <a:srgbClr val="67564D"/>
        </a:accent6>
        <a:hlink>
          <a:srgbClr val="D26900"/>
        </a:hlink>
        <a:folHlink>
          <a:srgbClr val="D8924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sual Studio Live! Redmond 2014 2">
        <a:dk1>
          <a:srgbClr val="000000"/>
        </a:dk1>
        <a:lt1>
          <a:srgbClr val="FFFFFE"/>
        </a:lt1>
        <a:dk2>
          <a:srgbClr val="007397"/>
        </a:dk2>
        <a:lt2>
          <a:srgbClr val="636463"/>
        </a:lt2>
        <a:accent1>
          <a:srgbClr val="A01420"/>
        </a:accent1>
        <a:accent2>
          <a:srgbClr val="726056"/>
        </a:accent2>
        <a:accent3>
          <a:srgbClr val="FFFFFE"/>
        </a:accent3>
        <a:accent4>
          <a:srgbClr val="000000"/>
        </a:accent4>
        <a:accent5>
          <a:srgbClr val="CDAAAB"/>
        </a:accent5>
        <a:accent6>
          <a:srgbClr val="67564D"/>
        </a:accent6>
        <a:hlink>
          <a:srgbClr val="007397"/>
        </a:hlink>
        <a:folHlink>
          <a:srgbClr val="162F4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luralsight default theme">
  <a:themeElements>
    <a:clrScheme name="Pluralsight November 2015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05A28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A62E5C"/>
      </a:folHlink>
    </a:clrScheme>
    <a:fontScheme name="Pluralsight November 2015">
      <a:majorFont>
        <a:latin typeface="Gotham Light"/>
        <a:ea typeface=""/>
        <a:cs typeface=""/>
      </a:majorFont>
      <a:minorFont>
        <a:latin typeface="Gotham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182880" tIns="182880" rIns="182880" bIns="182880" rtlCol="0" anchor="ctr"/>
      <a:lstStyle>
        <a:defPPr algn="ctr">
          <a:spcBef>
            <a:spcPts val="600"/>
          </a:spcBef>
          <a:defRPr sz="2000"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accent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5B0143C8-13E6-454A-9299-B512B23402E9}" vid="{AB3F2E47-C8B3-4312-A86B-A41F7BC38B8E}"/>
    </a:ext>
  </a:extLst>
</a:theme>
</file>

<file path=ppt/theme/theme4.xml><?xml version="1.0" encoding="utf-8"?>
<a:theme xmlns:a="http://schemas.openxmlformats.org/drawingml/2006/main" name="1_Pluralsight default theme">
  <a:themeElements>
    <a:clrScheme name="Pluralsight November 2015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05A28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A62E5C"/>
      </a:folHlink>
    </a:clrScheme>
    <a:fontScheme name="Pluralsight November 2015">
      <a:majorFont>
        <a:latin typeface="Gotham Light"/>
        <a:ea typeface=""/>
        <a:cs typeface=""/>
      </a:majorFont>
      <a:minorFont>
        <a:latin typeface="Gotham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182880" tIns="182880" rIns="182880" bIns="182880" rtlCol="0" anchor="ctr"/>
      <a:lstStyle>
        <a:defPPr algn="ctr">
          <a:spcBef>
            <a:spcPts val="600"/>
          </a:spcBef>
          <a:defRPr sz="2000"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accent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5B0143C8-13E6-454A-9299-B512B23402E9}" vid="{AB3F2E47-C8B3-4312-A86B-A41F7BC38B8E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2131</TotalTime>
  <Words>61</Words>
  <Application>Microsoft Macintosh PowerPoint</Application>
  <PresentationFormat>On-screen Show (16:9)</PresentationFormat>
  <Paragraphs>15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</vt:i4>
      </vt:variant>
    </vt:vector>
  </HeadingPairs>
  <TitlesOfParts>
    <vt:vector size="25" baseType="lpstr">
      <vt:lpstr>Arial</vt:lpstr>
      <vt:lpstr>Arial Bold</vt:lpstr>
      <vt:lpstr>Calibri</vt:lpstr>
      <vt:lpstr>Consolas</vt:lpstr>
      <vt:lpstr>Courier New</vt:lpstr>
      <vt:lpstr>Gotham Book</vt:lpstr>
      <vt:lpstr>Gotham Light</vt:lpstr>
      <vt:lpstr>Gotham Medium</vt:lpstr>
      <vt:lpstr>Gotham Rounded Light</vt:lpstr>
      <vt:lpstr>Lucida Grande</vt:lpstr>
      <vt:lpstr>Montserrat</vt:lpstr>
      <vt:lpstr>ＭＳ Ｐゴシック</vt:lpstr>
      <vt:lpstr>Myriad Pro</vt:lpstr>
      <vt:lpstr>Myriad Pro Light</vt:lpstr>
      <vt:lpstr>Roboto Mono</vt:lpstr>
      <vt:lpstr>Times New Roman</vt:lpstr>
      <vt:lpstr>Wingdings</vt:lpstr>
      <vt:lpstr>Wingdings 3</vt:lpstr>
      <vt:lpstr>Office Theme</vt:lpstr>
      <vt:lpstr>Visual Studio Live! New York 2015</vt:lpstr>
      <vt:lpstr>Pluralsight default theme</vt:lpstr>
      <vt:lpstr>1_Pluralsight default theme</vt:lpstr>
      <vt:lpstr>PowerPoint Presentation</vt:lpstr>
      <vt:lpstr>PowerPoint Presentation</vt:lpstr>
      <vt:lpstr>THANK YOU FOR ATTENDING!!!</vt:lpstr>
    </vt:vector>
  </TitlesOfParts>
  <Company>1105 Media Inc.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1105 Media Staff</dc:creator>
  <cp:lastModifiedBy>Jason Helmick</cp:lastModifiedBy>
  <cp:revision>33</cp:revision>
  <dcterms:created xsi:type="dcterms:W3CDTF">2017-05-01T20:28:59Z</dcterms:created>
  <dcterms:modified xsi:type="dcterms:W3CDTF">2017-08-03T18:22:36Z</dcterms:modified>
</cp:coreProperties>
</file>