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6" r:id="rId4"/>
    <p:sldId id="267" r:id="rId5"/>
    <p:sldId id="269" r:id="rId6"/>
    <p:sldId id="270" r:id="rId7"/>
    <p:sldId id="27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10545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21091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3163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42182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5272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63273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73819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84364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00"/>
    <a:srgbClr val="1C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6"/>
    <p:restoredTop sz="93607"/>
  </p:normalViewPr>
  <p:slideViewPr>
    <p:cSldViewPr snapToGrid="0" snapToObjects="1">
      <p:cViewPr varScale="1">
        <p:scale>
          <a:sx n="154" d="100"/>
          <a:sy n="154" d="100"/>
        </p:scale>
        <p:origin x="200" y="1360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TechMentor Redmond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090A4-23EE-3E40-9A6B-6D1C613F448F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B0D4-23D8-7644-BCC8-755F56B66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8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331610"/>
            <a:ext cx="8238334" cy="3172730"/>
          </a:xfrm>
        </p:spPr>
        <p:txBody>
          <a:bodyPr>
            <a:no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2000" b="0" i="0" baseline="0">
                <a:solidFill>
                  <a:schemeClr val="tx1"/>
                </a:solidFill>
                <a:latin typeface="+mn-lt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+mn-lt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700" b="0" i="0" baseline="0">
                <a:solidFill>
                  <a:schemeClr val="tx1"/>
                </a:solidFill>
                <a:latin typeface="+mn-lt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+mn-l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2"/>
            <a:ext cx="8234387" cy="1178237"/>
          </a:xfrm>
          <a:prstGeom prst="rect">
            <a:avLst/>
          </a:prstGeom>
        </p:spPr>
        <p:txBody>
          <a:bodyPr vert="horz" lIns="0" tIns="32970" rIns="65939" bIns="3297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975" y="1260821"/>
            <a:ext cx="7411051" cy="991186"/>
          </a:xfrm>
          <a:prstGeom prst="rect">
            <a:avLst/>
          </a:prstGeom>
        </p:spPr>
        <p:txBody>
          <a:bodyPr lIns="99148" tIns="49574" rIns="99148" bIns="49574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975" y="206498"/>
            <a:ext cx="8228051" cy="856963"/>
          </a:xfrm>
          <a:prstGeom prst="rect">
            <a:avLst/>
          </a:prstGeom>
        </p:spPr>
        <p:txBody>
          <a:bodyPr lIns="99148" tIns="49574" rIns="99148" bIns="49574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4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054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910" indent="-307910" algn="l" defTabSz="41054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7136" indent="-256591" algn="l" defTabSz="41054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6363" indent="-205272" algn="l" defTabSz="410545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909" indent="-205272" algn="l" defTabSz="41054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454" indent="-205272" algn="l" defTabSz="41054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999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8545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9091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9636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545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1091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63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182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72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273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819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4364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AADEF755-0B60-4A3E-9C6A-4CADF1C89A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npub.com/the-dsc-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6318" y="1321582"/>
            <a:ext cx="7835308" cy="12864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7998" tIns="48195" rIns="97998" bIns="48195" anchor="b">
            <a:prstTxWarp prst="textNoShape">
              <a:avLst/>
            </a:prstTxWarp>
          </a:bodyPr>
          <a:lstStyle/>
          <a:p>
            <a:pPr algn="r" defTabSz="972550" eaLnBrk="0" hangingPunct="0"/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W06 </a:t>
            </a:r>
            <a:r>
              <a:rPr lang="en-US" sz="4300" b="1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Desired State Configuration for IT Ops</a:t>
            </a:r>
            <a:endParaRPr lang="en-US" sz="43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76691" y="2571353"/>
            <a:ext cx="4324934" cy="1449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166" tIns="46584" rIns="93166" bIns="46584">
            <a:prstTxWarp prst="textNoShape">
              <a:avLst/>
            </a:prstTxWarp>
          </a:bodyPr>
          <a:lstStyle/>
          <a:p>
            <a:pPr algn="r"/>
            <a:r>
              <a:rPr lang="en-US" sz="3800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Jason Helmick</a:t>
            </a:r>
            <a:endParaRPr lang="en-US" sz="3800" b="1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algn="r"/>
            <a:r>
              <a:rPr lang="en-US" sz="2700" b="1" dirty="0" smtClean="0">
                <a:cs typeface="Courier New" panose="02070309020205020404" pitchFamily="49" charset="0"/>
              </a:rPr>
              <a:t>Pluralsight</a:t>
            </a:r>
            <a:r>
              <a:rPr lang="en-US" sz="2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endParaRPr lang="en-US" sz="27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r"/>
            <a:endParaRPr lang="en-US" sz="2700" b="1" dirty="0"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dirty="0">
              <a:latin typeface="Times New Roman" pitchFamily="-72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27340" y="4142762"/>
            <a:ext cx="3074286" cy="43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48" tIns="49574" rIns="99148" bIns="49574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dirty="0">
                <a:solidFill>
                  <a:srgbClr val="92D050"/>
                </a:solidFill>
                <a:ea typeface="Arial" pitchFamily="-72" charset="0"/>
                <a:cs typeface="Courier New" panose="02070309020205020404" pitchFamily="49" charset="0"/>
              </a:rPr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587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your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know what it is…</a:t>
            </a:r>
          </a:p>
          <a:p>
            <a:r>
              <a:rPr lang="en-US" dirty="0" smtClean="0"/>
              <a:t>You will know how to </a:t>
            </a:r>
            <a:r>
              <a:rPr lang="en-US" dirty="0"/>
              <a:t>get </a:t>
            </a:r>
            <a:r>
              <a:rPr lang="en-US" dirty="0" smtClean="0"/>
              <a:t>started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You will know how to get advanced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5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15B26"/>
                </a:solidFill>
              </a:rPr>
              <a:t>Goals</a:t>
            </a:r>
            <a:endParaRPr lang="en-US" dirty="0">
              <a:solidFill>
                <a:srgbClr val="F15B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548295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Architecture</a:t>
            </a:r>
            <a:endParaRPr lang="en-US" sz="3000" dirty="0"/>
          </a:p>
          <a:p>
            <a:r>
              <a:rPr lang="en-US" sz="3000" dirty="0" smtClean="0"/>
              <a:t>Configurations</a:t>
            </a:r>
            <a:endParaRPr lang="en-US" sz="3000" dirty="0"/>
          </a:p>
          <a:p>
            <a:r>
              <a:rPr lang="en-US" sz="3000" dirty="0" smtClean="0"/>
              <a:t>Local Configuration Manager</a:t>
            </a:r>
          </a:p>
          <a:p>
            <a:r>
              <a:rPr lang="en-US" sz="3000" dirty="0" smtClean="0"/>
              <a:t>Resources</a:t>
            </a:r>
            <a:endParaRPr lang="en-US" sz="3000" dirty="0" smtClean="0"/>
          </a:p>
          <a:p>
            <a:r>
              <a:rPr lang="en-US" sz="3000" dirty="0" smtClean="0"/>
              <a:t>Custom </a:t>
            </a:r>
            <a:r>
              <a:rPr lang="en-US" sz="3000" dirty="0" smtClean="0"/>
              <a:t>Resources</a:t>
            </a:r>
          </a:p>
          <a:p>
            <a:r>
              <a:rPr lang="en-US" sz="3000" dirty="0" smtClean="0"/>
              <a:t>Advanced </a:t>
            </a:r>
            <a:r>
              <a:rPr lang="en-US" sz="3000" dirty="0" smtClean="0"/>
              <a:t>Configurations </a:t>
            </a:r>
            <a:r>
              <a:rPr lang="mr-IN" sz="3000" dirty="0" smtClean="0"/>
              <a:t>–</a:t>
            </a:r>
            <a:r>
              <a:rPr lang="en-US" sz="3000" dirty="0" smtClean="0"/>
              <a:t> a present for you.</a:t>
            </a:r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5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so…</a:t>
            </a:r>
            <a:endParaRPr lang="en-US" dirty="0"/>
          </a:p>
        </p:txBody>
      </p:sp>
      <p:pic>
        <p:nvPicPr>
          <p:cNvPr id="4" name="Picture 3" descr="DSC_MakeIt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6624736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for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the words of our father…</a:t>
            </a:r>
          </a:p>
          <a:p>
            <a:r>
              <a:rPr lang="en-US" dirty="0" smtClean="0"/>
              <a:t>And now Technical Fellow at MS</a:t>
            </a:r>
          </a:p>
          <a:p>
            <a:r>
              <a:rPr lang="en-US" dirty="0" smtClean="0"/>
              <a:t>Distributed Heterogeneous Configuration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295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</a:t>
            </a:r>
            <a:endParaRPr lang="en-US" dirty="0"/>
          </a:p>
        </p:txBody>
      </p:sp>
      <p:pic>
        <p:nvPicPr>
          <p:cNvPr id="4" name="Content Placeholder 3" descr="DSC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2" r="-11262"/>
          <a:stretch>
            <a:fillRect/>
          </a:stretch>
        </p:blipFill>
        <p:spPr bwMode="auto">
          <a:xfrm>
            <a:off x="827584" y="1275606"/>
            <a:ext cx="7848872" cy="360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1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Additional Resources:</a:t>
            </a:r>
          </a:p>
          <a:p>
            <a:pPr lvl="1"/>
            <a:r>
              <a:rPr lang="en-US" dirty="0">
                <a:hlinkClick r:id="rId2"/>
              </a:rPr>
              <a:t>https://leanpub.com/the-dsc-book</a:t>
            </a:r>
            <a:endParaRPr lang="en-US" dirty="0"/>
          </a:p>
          <a:p>
            <a:r>
              <a:rPr lang="en-US" dirty="0"/>
              <a:t>Follow me on Twitter!  </a:t>
            </a:r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Don’t forget </a:t>
            </a:r>
            <a:r>
              <a:rPr lang="en-US" dirty="0" smtClean="0"/>
              <a:t>evaluations!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ATTENDING!!!</a:t>
            </a:r>
          </a:p>
        </p:txBody>
      </p:sp>
    </p:spTree>
    <p:extLst>
      <p:ext uri="{BB962C8B-B14F-4D97-AF65-F5344CB8AC3E}">
        <p14:creationId xmlns:p14="http://schemas.microsoft.com/office/powerpoint/2010/main" val="16355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110</Words>
  <Application>Microsoft Macintosh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Bold</vt:lpstr>
      <vt:lpstr>Calibri</vt:lpstr>
      <vt:lpstr>Courier New</vt:lpstr>
      <vt:lpstr>Lucida Grande</vt:lpstr>
      <vt:lpstr>ＭＳ Ｐゴシック</vt:lpstr>
      <vt:lpstr>Times New Roman</vt:lpstr>
      <vt:lpstr>Wingdings</vt:lpstr>
      <vt:lpstr>Arial</vt:lpstr>
      <vt:lpstr>Office Theme</vt:lpstr>
      <vt:lpstr>Visual Studio Live! New York 2015</vt:lpstr>
      <vt:lpstr>PowerPoint Presentation</vt:lpstr>
      <vt:lpstr>Here’s your take away</vt:lpstr>
      <vt:lpstr>Goals</vt:lpstr>
      <vt:lpstr>Make it so…</vt:lpstr>
      <vt:lpstr>The purpose for DSC</vt:lpstr>
      <vt:lpstr>The Picture</vt:lpstr>
      <vt:lpstr>THANK YOU FOR ATTENDING!!!</vt:lpstr>
    </vt:vector>
  </TitlesOfParts>
  <Company>1105 Media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1105 Media Staff</dc:creator>
  <cp:lastModifiedBy>Jason Helmick</cp:lastModifiedBy>
  <cp:revision>29</cp:revision>
  <dcterms:created xsi:type="dcterms:W3CDTF">2017-05-01T20:28:59Z</dcterms:created>
  <dcterms:modified xsi:type="dcterms:W3CDTF">2017-07-05T21:21:22Z</dcterms:modified>
</cp:coreProperties>
</file>