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3.pn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523998" y="2600324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err="1"/>
              <a:t>Vijayaragavan R.K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59D9250D0DABA6791C14E59E9769D1E3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BSc AIML</a:t>
            </a:r>
          </a:p>
          <a:p>
            <a:r>
              <a:rPr dirty="0" sz="2400" lang="en-US"/>
              <a:t>COLLEGE: COLLEGE/ UNIVERSITY: Akshaya College of arts and Science/ </a:t>
            </a:r>
            <a:r>
              <a:rPr dirty="0" sz="2400" lang="en-US" err="1"/>
              <a:t>bharathiar</a:t>
            </a:r>
            <a:r>
              <a:rPr dirty="0" sz="2400" lang="en-US"/>
              <a:t> university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1822599"/>
            <a:ext cx="9995003" cy="354452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0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0" y="1250244"/>
            <a:ext cx="10114483" cy="361499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3113" y="1357778"/>
            <a:ext cx="9587612" cy="4634012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278467"/>
            <a:ext cx="10277117" cy="3625537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5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2024-03-28T17:07:22Z</dcterms:created>
  <dcterms:modified xsi:type="dcterms:W3CDTF">2025-09-05T11:26:02Z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8f90294f90d34dedbb16db94d25f31e2</vt:lpwstr>
  </property>
</Properties>
</file>