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C0D1-11E6-4029-9E20-0C3276C24B4F}" v="48" dt="2025-09-09T15:58:43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23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3942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4726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4860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85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78603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358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35667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0173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2215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9292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3030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1792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3269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1135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754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7520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6789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3355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095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671886" y="12668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6400800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048000"/>
            <a:ext cx="856297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U.K.VIJAY RANJAN</a:t>
            </a:r>
          </a:p>
          <a:p>
            <a:r>
              <a:rPr lang="en-US" sz="2400" dirty="0"/>
              <a:t>REGISTER NO AND NMID: asunm1301222404416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 COMPUTER SCIENCE</a:t>
            </a:r>
          </a:p>
          <a:p>
            <a:r>
              <a:rPr lang="en-US" sz="2400" dirty="0"/>
              <a:t>COLLEGE:  A.M.JAIN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381293-1BCE-4D6C-A467-73EF78C9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64" y="1557363"/>
            <a:ext cx="5982472" cy="45306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4" y="6400800"/>
            <a:ext cx="3667125" cy="244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019300"/>
            <a:ext cx="18282649" cy="100994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r>
              <a:rPr lang="en-IN" sz="3600" dirty="0">
                <a:solidFill>
                  <a:srgbClr val="00B0F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solidFill>
                <a:srgbClr val="00B0F0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00B0F0"/>
                </a:solidFill>
              </a:rPr>
              <a:t>PROJECT</a:t>
            </a:r>
            <a:r>
              <a:rPr sz="4250" spc="-85" dirty="0"/>
              <a:t> </a:t>
            </a:r>
            <a:r>
              <a:rPr sz="4250" spc="25" dirty="0">
                <a:solidFill>
                  <a:srgbClr val="00B0F0"/>
                </a:solidFill>
              </a:rPr>
              <a:t>TITLE</a:t>
            </a:r>
            <a:endParaRPr sz="4250" dirty="0">
              <a:solidFill>
                <a:srgbClr val="00B0F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9599" y="596532"/>
            <a:ext cx="248729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A</a:t>
            </a:r>
            <a:r>
              <a:rPr spc="-5" dirty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G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E</a:t>
            </a:r>
            <a:r>
              <a:rPr spc="15" dirty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N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Centaur" panose="020305040502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481232" y="1130662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3369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Arial Narrow" panose="020B0606020202030204" pitchFamily="34" charset="0"/>
              </a:rPr>
              <a:t>PROJECT</a:t>
            </a:r>
            <a:r>
              <a:rPr lang="en-IN" sz="4250" spc="5" dirty="0">
                <a:latin typeface="Arial Narrow" panose="020B0606020202030204" pitchFamily="34" charset="0"/>
              </a:rPr>
              <a:t> </a:t>
            </a:r>
            <a:r>
              <a:rPr sz="4250" spc="-20" dirty="0">
                <a:latin typeface="Arial Narrow" panose="020B0606020202030204" pitchFamily="34" charset="0"/>
              </a:rPr>
              <a:t>OVERVIEW</a:t>
            </a:r>
            <a:endParaRPr sz="4250" dirty="0">
              <a:latin typeface="Arial Narrow" panose="020B060602020203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452" y="6260770"/>
            <a:ext cx="1990725" cy="3333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4" y="6473337"/>
            <a:ext cx="2905125" cy="17193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401</TotalTime>
  <Words>579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Centaur</vt:lpstr>
      <vt:lpstr>Century Gothic</vt:lpstr>
      <vt:lpstr>Roboto</vt:lpstr>
      <vt:lpstr>Times New Roman</vt:lpstr>
      <vt:lpstr>Trebuchet MS</vt:lpstr>
      <vt:lpstr>Vapor Trail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25</cp:revision>
  <dcterms:created xsi:type="dcterms:W3CDTF">2024-03-29T15:07:22Z</dcterms:created>
  <dcterms:modified xsi:type="dcterms:W3CDTF">2025-09-12T07:31:54Z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