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9" r:id="rId5"/>
    <p:sldId id="260" r:id="rId6"/>
    <p:sldId id="262" r:id="rId7"/>
    <p:sldId id="258" r:id="rId8"/>
    <p:sldId id="261" r:id="rId9"/>
    <p:sldId id="263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>
      <p:cViewPr>
        <p:scale>
          <a:sx n="100" d="100"/>
          <a:sy n="100" d="100"/>
        </p:scale>
        <p:origin x="-950" y="-28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01/09/2020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01/09/2020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:\gyan stream\WhatsApp Image 2020-09-01 at 15.37.46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38821"/>
            <a:ext cx="3581400" cy="51046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!\Pictures\Screenshots\Screenshot (276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</p:spPr>
      </p:pic>
      <p:sp>
        <p:nvSpPr>
          <p:cNvPr id="9" name="Flowchart: Process 8"/>
          <p:cNvSpPr/>
          <p:nvPr/>
        </p:nvSpPr>
        <p:spPr>
          <a:xfrm>
            <a:off x="6934200" y="0"/>
            <a:ext cx="1295400" cy="4572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1600200" y="895350"/>
            <a:ext cx="7467600" cy="17526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96758E-6 C -0.22865 0.10251 -0.45729 0.20501 -0.51424 0.31029 C -0.57118 0.41557 -0.42656 0.57302 -0.34201 0.63106 C -0.25746 0.68911 -0.07726 0.7632 -0.00677 0.65792 C 0.06372 0.55264 0.07934 0.11022 0.08125 -4.96758E-6 C 0.08316 -0.11021 0.04375 -0.05649 0.00451 -0.00277 " pathEditMode="relative" rAng="0" ptsTypes="aaa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" y="3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!\Pictures\Screenshots\Screenshot (277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5143500"/>
          </a:xfrm>
          <a:prstGeom prst="rect">
            <a:avLst/>
          </a:prstGeom>
          <a:noFill/>
        </p:spPr>
      </p:pic>
      <p:sp>
        <p:nvSpPr>
          <p:cNvPr id="6" name="Flowchart: Process 5"/>
          <p:cNvSpPr/>
          <p:nvPr/>
        </p:nvSpPr>
        <p:spPr>
          <a:xfrm>
            <a:off x="1447800" y="1047750"/>
            <a:ext cx="4495800" cy="914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i!\Pictures\Screenshots\Screenshot (279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3" name="Flowchart: Process 2"/>
          <p:cNvSpPr/>
          <p:nvPr/>
        </p:nvSpPr>
        <p:spPr>
          <a:xfrm>
            <a:off x="3657600" y="438150"/>
            <a:ext cx="5257800" cy="41148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i!\Pictures\Screenshots\Screenshot (280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</p:spPr>
      </p:pic>
      <p:sp>
        <p:nvSpPr>
          <p:cNvPr id="3" name="Flowchart: Process 2"/>
          <p:cNvSpPr/>
          <p:nvPr/>
        </p:nvSpPr>
        <p:spPr>
          <a:xfrm>
            <a:off x="3429000" y="438150"/>
            <a:ext cx="5486400" cy="38100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i!\Pictures\Screenshots\Screenshot (283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</p:spPr>
      </p:pic>
      <p:sp>
        <p:nvSpPr>
          <p:cNvPr id="3" name="Flowchart: Process 2"/>
          <p:cNvSpPr/>
          <p:nvPr/>
        </p:nvSpPr>
        <p:spPr>
          <a:xfrm>
            <a:off x="1447800" y="819150"/>
            <a:ext cx="1752600" cy="6096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i!\Pictures\Screenshots\Screenshot (278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3" name="Flowchart: Process 2"/>
          <p:cNvSpPr/>
          <p:nvPr/>
        </p:nvSpPr>
        <p:spPr>
          <a:xfrm>
            <a:off x="5562600" y="438150"/>
            <a:ext cx="1295400" cy="4572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i!\Pictures\Screenshots\Screenshot (28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8600" y="0"/>
            <a:ext cx="9372600" cy="5272088"/>
          </a:xfrm>
          <a:prstGeom prst="rect">
            <a:avLst/>
          </a:prstGeom>
          <a:noFill/>
        </p:spPr>
      </p:pic>
      <p:sp>
        <p:nvSpPr>
          <p:cNvPr id="3" name="Flowchart: Process 2"/>
          <p:cNvSpPr/>
          <p:nvPr/>
        </p:nvSpPr>
        <p:spPr>
          <a:xfrm>
            <a:off x="3429000" y="1047750"/>
            <a:ext cx="1600200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i!\Pictures\Screenshots\Screenshot (285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3" name="Flowchart: Process 2"/>
          <p:cNvSpPr/>
          <p:nvPr/>
        </p:nvSpPr>
        <p:spPr>
          <a:xfrm>
            <a:off x="1447800" y="1047750"/>
            <a:ext cx="4572000" cy="8382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</Words>
  <Application>Microsoft Office PowerPoint</Application>
  <PresentationFormat>On-screen Show (16:9)</PresentationFormat>
  <Paragraphs>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vijay rathore</dc:creator>
  <cp:lastModifiedBy>i!</cp:lastModifiedBy>
  <cp:revision>19</cp:revision>
  <dcterms:created xsi:type="dcterms:W3CDTF">2006-08-16T00:00:00Z</dcterms:created>
  <dcterms:modified xsi:type="dcterms:W3CDTF">2020-09-01T12:52:58Z</dcterms:modified>
</cp:coreProperties>
</file>