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handoutMasterIdLst>
    <p:handoutMasterId r:id="rId9"/>
  </p:handoutMasterIdLst>
  <p:sldIdLst>
    <p:sldId id="364" r:id="rId2"/>
    <p:sldId id="398" r:id="rId3"/>
    <p:sldId id="402" r:id="rId4"/>
    <p:sldId id="399" r:id="rId5"/>
    <p:sldId id="404" r:id="rId6"/>
    <p:sldId id="40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A7A8AA"/>
    <a:srgbClr val="002068"/>
    <a:srgbClr val="FFC100"/>
    <a:srgbClr val="0460A9"/>
    <a:srgbClr val="D0D0D0"/>
    <a:srgbClr val="50E2D0"/>
    <a:srgbClr val="8F2DDE"/>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95" autoAdjust="0"/>
    <p:restoredTop sz="94575" autoAdjust="0"/>
  </p:normalViewPr>
  <p:slideViewPr>
    <p:cSldViewPr snapToGrid="0" showGuides="1">
      <p:cViewPr varScale="1">
        <p:scale>
          <a:sx n="122" d="100"/>
          <a:sy n="122" d="100"/>
        </p:scale>
        <p:origin x="100" y="160"/>
      </p:cViewPr>
      <p:guideLst/>
    </p:cSldViewPr>
  </p:slideViewPr>
  <p:notesTextViewPr>
    <p:cViewPr>
      <p:scale>
        <a:sx n="1" d="1"/>
        <a:sy n="1" d="1"/>
      </p:scale>
      <p:origin x="0" y="0"/>
    </p:cViewPr>
  </p:notesTextViewPr>
  <p:notesViewPr>
    <p:cSldViewPr snapToGrid="0" showGuides="1">
      <p:cViewPr varScale="1">
        <p:scale>
          <a:sx n="61" d="100"/>
          <a:sy n="61" d="100"/>
        </p:scale>
        <p:origin x="3182"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905393C-279E-C9B0-6414-753F3C5AC3C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29E548BD-3BF5-C546-597C-CDDEBB5060F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5D6D29-B0AC-4F17-B48C-0DD4C2CD20D2}" type="datetimeFigureOut">
              <a:rPr lang="en-GB" smtClean="0"/>
              <a:t>30/12/2024</a:t>
            </a:fld>
            <a:endParaRPr lang="en-GB"/>
          </a:p>
        </p:txBody>
      </p:sp>
      <p:sp>
        <p:nvSpPr>
          <p:cNvPr id="4" name="Footer Placeholder 3">
            <a:extLst>
              <a:ext uri="{FF2B5EF4-FFF2-40B4-BE49-F238E27FC236}">
                <a16:creationId xmlns:a16="http://schemas.microsoft.com/office/drawing/2014/main" id="{3D599E39-A58A-EE61-F03E-E373F660B4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27CA5418-7089-7ED5-A1DA-A7670647F2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EE6E49-F2EA-4DFD-BA31-A3CAB8E0D7E3}" type="slidenum">
              <a:rPr lang="en-GB" smtClean="0"/>
              <a:t>‹#›</a:t>
            </a:fld>
            <a:endParaRPr lang="en-GB"/>
          </a:p>
        </p:txBody>
      </p:sp>
    </p:spTree>
    <p:extLst>
      <p:ext uri="{BB962C8B-B14F-4D97-AF65-F5344CB8AC3E}">
        <p14:creationId xmlns:p14="http://schemas.microsoft.com/office/powerpoint/2010/main" val="2483150165"/>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3B3FB0-12FC-4420-880E-3E7AA3DB0BD4}" type="datetimeFigureOut">
              <a:rPr lang="en-GB" smtClean="0"/>
              <a:t>30/12/2024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5F80CA-0B62-4806-84EF-87D648B4ECD5}" type="slidenum">
              <a:rPr lang="en-GB" smtClean="0"/>
              <a:t>‹#›</a:t>
            </a:fld>
            <a:endParaRPr lang="en-GB"/>
          </a:p>
        </p:txBody>
      </p:sp>
    </p:spTree>
    <p:extLst>
      <p:ext uri="{BB962C8B-B14F-4D97-AF65-F5344CB8AC3E}">
        <p14:creationId xmlns:p14="http://schemas.microsoft.com/office/powerpoint/2010/main" val="94553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jp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Full Colour)">
    <p:spTree>
      <p:nvGrpSpPr>
        <p:cNvPr id="1" name=""/>
        <p:cNvGrpSpPr/>
        <p:nvPr/>
      </p:nvGrpSpPr>
      <p:grpSpPr>
        <a:xfrm>
          <a:off x="0" y="0"/>
          <a:ext cx="0" cy="0"/>
          <a:chOff x="0" y="0"/>
          <a:chExt cx="0" cy="0"/>
        </a:xfrm>
      </p:grpSpPr>
      <p:pic>
        <p:nvPicPr>
          <p:cNvPr id="8" name="Picture 7" descr="A colorful circle with black background&#10;&#10;Description automatically generated with medium confidence">
            <a:extLst>
              <a:ext uri="{FF2B5EF4-FFF2-40B4-BE49-F238E27FC236}">
                <a16:creationId xmlns:a16="http://schemas.microsoft.com/office/drawing/2014/main" id="{FF6A30E8-B7D4-ED0A-B735-3EFA8195962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626601" y="0"/>
            <a:ext cx="2565399" cy="6858000"/>
          </a:xfrm>
          <a:prstGeom prst="rect">
            <a:avLst/>
          </a:prstGeom>
        </p:spPr>
      </p:pic>
      <p:sp>
        <p:nvSpPr>
          <p:cNvPr id="2" name="Title 1">
            <a:extLst>
              <a:ext uri="{FF2B5EF4-FFF2-40B4-BE49-F238E27FC236}">
                <a16:creationId xmlns:a16="http://schemas.microsoft.com/office/drawing/2014/main" id="{06C9918D-BA13-C7B2-DD69-2DC8F3E605D4}"/>
              </a:ext>
            </a:extLst>
          </p:cNvPr>
          <p:cNvSpPr>
            <a:spLocks noGrp="1"/>
          </p:cNvSpPr>
          <p:nvPr>
            <p:ph type="ctrTitle"/>
          </p:nvPr>
        </p:nvSpPr>
        <p:spPr>
          <a:xfrm>
            <a:off x="604838" y="1376363"/>
            <a:ext cx="5465762" cy="2276399"/>
          </a:xfrm>
        </p:spPr>
        <p:txBody>
          <a:bodyPr anchor="b" anchorCtr="0"/>
          <a:lstStyle>
            <a:lvl1pPr algn="l">
              <a:lnSpc>
                <a:spcPct val="90000"/>
              </a:lnSpc>
              <a:defRPr sz="4000" spc="-100" baseline="0"/>
            </a:lvl1pPr>
          </a:lstStyle>
          <a:p>
            <a:r>
              <a:rPr lang="en-US"/>
              <a:t>Click to edit Master title style</a:t>
            </a:r>
            <a:endParaRPr lang="en-GB" dirty="0"/>
          </a:p>
        </p:txBody>
      </p:sp>
      <p:sp>
        <p:nvSpPr>
          <p:cNvPr id="3" name="Subtitle 2">
            <a:extLst>
              <a:ext uri="{FF2B5EF4-FFF2-40B4-BE49-F238E27FC236}">
                <a16:creationId xmlns:a16="http://schemas.microsoft.com/office/drawing/2014/main" id="{F5126F13-0AE9-3175-DE16-03EC60AEA720}"/>
              </a:ext>
            </a:extLst>
          </p:cNvPr>
          <p:cNvSpPr>
            <a:spLocks noGrp="1"/>
          </p:cNvSpPr>
          <p:nvPr>
            <p:ph type="subTitle" idx="1"/>
          </p:nvPr>
        </p:nvSpPr>
        <p:spPr>
          <a:xfrm>
            <a:off x="604838" y="3990974"/>
            <a:ext cx="4510395" cy="1047751"/>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a:extLst>
              <a:ext uri="{FF2B5EF4-FFF2-40B4-BE49-F238E27FC236}">
                <a16:creationId xmlns:a16="http://schemas.microsoft.com/office/drawing/2014/main" id="{C23A8108-6468-F37B-B08D-4576298F528F}"/>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FC9EE5C0-CA83-92F8-E574-92C5F4ED2C0C}"/>
              </a:ext>
            </a:extLst>
          </p:cNvPr>
          <p:cNvSpPr>
            <a:spLocks noGrp="1"/>
          </p:cNvSpPr>
          <p:nvPr>
            <p:ph type="sldNum" sz="quarter" idx="12"/>
          </p:nvPr>
        </p:nvSpPr>
        <p:spPr/>
        <p:txBody>
          <a:bodyPr/>
          <a:lstStyle/>
          <a:p>
            <a:fld id="{03CB0E19-F4C8-4F98-96D2-CE1ECDE59975}" type="slidenum">
              <a:rPr lang="en-GB" smtClean="0"/>
              <a:t>‹#›</a:t>
            </a:fld>
            <a:endParaRPr lang="en-GB"/>
          </a:p>
        </p:txBody>
      </p:sp>
      <p:pic>
        <p:nvPicPr>
          <p:cNvPr id="2054" name="Picture 6">
            <a:extLst>
              <a:ext uri="{FF2B5EF4-FFF2-40B4-BE49-F238E27FC236}">
                <a16:creationId xmlns:a16="http://schemas.microsoft.com/office/drawing/2014/main" id="{B92AF615-B0B4-115B-E41F-28D77FF01C1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8361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a:extLst>
              <a:ext uri="{FF2B5EF4-FFF2-40B4-BE49-F238E27FC236}">
                <a16:creationId xmlns:a16="http://schemas.microsoft.com/office/drawing/2014/main" id="{11323A8E-58B2-5227-B848-7987730AF7E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8786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803EBC5E-BE86-E879-A12E-9A2174CA6DCC}"/>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30350" y="5643501"/>
            <a:ext cx="5004000" cy="932879"/>
          </a:xfrm>
          <a:prstGeom prst="rect">
            <a:avLst/>
          </a:prstGeom>
          <a:noFill/>
          <a:ln>
            <a:noFill/>
          </a:ln>
        </p:spPr>
      </p:pic>
    </p:spTree>
    <p:extLst>
      <p:ext uri="{BB962C8B-B14F-4D97-AF65-F5344CB8AC3E}">
        <p14:creationId xmlns:p14="http://schemas.microsoft.com/office/powerpoint/2010/main" val="3190400876"/>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4 (Full Colour)">
    <p:spTree>
      <p:nvGrpSpPr>
        <p:cNvPr id="1" name=""/>
        <p:cNvGrpSpPr/>
        <p:nvPr/>
      </p:nvGrpSpPr>
      <p:grpSpPr>
        <a:xfrm>
          <a:off x="0" y="0"/>
          <a:ext cx="0" cy="0"/>
          <a:chOff x="0" y="0"/>
          <a:chExt cx="0" cy="0"/>
        </a:xfrm>
      </p:grpSpPr>
      <p:pic>
        <p:nvPicPr>
          <p:cNvPr id="9" name="Picture 8" descr="A colorful circles and a black background&#10;&#10;Description automatically generated">
            <a:extLst>
              <a:ext uri="{FF2B5EF4-FFF2-40B4-BE49-F238E27FC236}">
                <a16:creationId xmlns:a16="http://schemas.microsoft.com/office/drawing/2014/main" id="{BA64FC08-ECEA-0F90-AB3C-91D0BF3F308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0" y="0"/>
            <a:ext cx="3048000" cy="6858000"/>
          </a:xfrm>
          <a:prstGeom prst="rect">
            <a:avLst/>
          </a:prstGeom>
        </p:spPr>
      </p:pic>
      <p:sp>
        <p:nvSpPr>
          <p:cNvPr id="2" name="Title 1">
            <a:extLst>
              <a:ext uri="{FF2B5EF4-FFF2-40B4-BE49-F238E27FC236}">
                <a16:creationId xmlns:a16="http://schemas.microsoft.com/office/drawing/2014/main" id="{06C9918D-BA13-C7B2-DD69-2DC8F3E605D4}"/>
              </a:ext>
            </a:extLst>
          </p:cNvPr>
          <p:cNvSpPr>
            <a:spLocks noGrp="1"/>
          </p:cNvSpPr>
          <p:nvPr>
            <p:ph type="ctrTitle"/>
          </p:nvPr>
        </p:nvSpPr>
        <p:spPr>
          <a:xfrm>
            <a:off x="604838" y="1376363"/>
            <a:ext cx="5465762" cy="2276399"/>
          </a:xfrm>
        </p:spPr>
        <p:txBody>
          <a:bodyPr anchor="b" anchorCtr="0"/>
          <a:lstStyle>
            <a:lvl1pPr algn="l">
              <a:lnSpc>
                <a:spcPct val="90000"/>
              </a:lnSpc>
              <a:defRPr sz="4000" spc="-100" baseline="0"/>
            </a:lvl1pPr>
          </a:lstStyle>
          <a:p>
            <a:r>
              <a:rPr lang="en-US"/>
              <a:t>Click to edit Master title style</a:t>
            </a:r>
            <a:endParaRPr lang="en-GB" dirty="0"/>
          </a:p>
        </p:txBody>
      </p:sp>
      <p:sp>
        <p:nvSpPr>
          <p:cNvPr id="3" name="Subtitle 2">
            <a:extLst>
              <a:ext uri="{FF2B5EF4-FFF2-40B4-BE49-F238E27FC236}">
                <a16:creationId xmlns:a16="http://schemas.microsoft.com/office/drawing/2014/main" id="{F5126F13-0AE9-3175-DE16-03EC60AEA720}"/>
              </a:ext>
            </a:extLst>
          </p:cNvPr>
          <p:cNvSpPr>
            <a:spLocks noGrp="1"/>
          </p:cNvSpPr>
          <p:nvPr>
            <p:ph type="subTitle" idx="1"/>
          </p:nvPr>
        </p:nvSpPr>
        <p:spPr>
          <a:xfrm>
            <a:off x="604838" y="3990974"/>
            <a:ext cx="4510395" cy="1047751"/>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a:extLst>
              <a:ext uri="{FF2B5EF4-FFF2-40B4-BE49-F238E27FC236}">
                <a16:creationId xmlns:a16="http://schemas.microsoft.com/office/drawing/2014/main" id="{C23A8108-6468-F37B-B08D-4576298F528F}"/>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FC9EE5C0-CA83-92F8-E574-92C5F4ED2C0C}"/>
              </a:ext>
            </a:extLst>
          </p:cNvPr>
          <p:cNvSpPr>
            <a:spLocks noGrp="1"/>
          </p:cNvSpPr>
          <p:nvPr>
            <p:ph type="sldNum" sz="quarter" idx="12"/>
          </p:nvPr>
        </p:nvSpPr>
        <p:spPr/>
        <p:txBody>
          <a:bodyPr/>
          <a:lstStyle/>
          <a:p>
            <a:fld id="{03CB0E19-F4C8-4F98-96D2-CE1ECDE59975}" type="slidenum">
              <a:rPr lang="en-GB" smtClean="0"/>
              <a:t>‹#›</a:t>
            </a:fld>
            <a:endParaRPr lang="en-GB"/>
          </a:p>
        </p:txBody>
      </p:sp>
      <p:pic>
        <p:nvPicPr>
          <p:cNvPr id="2054" name="Picture 6">
            <a:extLst>
              <a:ext uri="{FF2B5EF4-FFF2-40B4-BE49-F238E27FC236}">
                <a16:creationId xmlns:a16="http://schemas.microsoft.com/office/drawing/2014/main" id="{B92AF615-B0B4-115B-E41F-28D77FF01C1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8361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a:extLst>
              <a:ext uri="{FF2B5EF4-FFF2-40B4-BE49-F238E27FC236}">
                <a16:creationId xmlns:a16="http://schemas.microsoft.com/office/drawing/2014/main" id="{11323A8E-58B2-5227-B848-7987730AF7E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8786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803EBC5E-BE86-E879-A12E-9A2174CA6DCC}"/>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30350" y="5643501"/>
            <a:ext cx="5004000" cy="932879"/>
          </a:xfrm>
          <a:prstGeom prst="rect">
            <a:avLst/>
          </a:prstGeom>
          <a:noFill/>
          <a:ln>
            <a:noFill/>
          </a:ln>
        </p:spPr>
      </p:pic>
    </p:spTree>
    <p:extLst>
      <p:ext uri="{BB962C8B-B14F-4D97-AF65-F5344CB8AC3E}">
        <p14:creationId xmlns:p14="http://schemas.microsoft.com/office/powerpoint/2010/main" val="3724337762"/>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4 (Full Colour) Light Image">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6B533BC5-90F7-C111-CF8F-08F5D15E7D83}"/>
              </a:ext>
            </a:extLst>
          </p:cNvPr>
          <p:cNvSpPr>
            <a:spLocks noGrp="1" noChangeAspect="1"/>
          </p:cNvSpPr>
          <p:nvPr>
            <p:ph type="pic" sz="quarter" idx="10"/>
          </p:nvPr>
        </p:nvSpPr>
        <p:spPr>
          <a:xfrm>
            <a:off x="0" y="0"/>
            <a:ext cx="12198286" cy="6858000"/>
          </a:xfrm>
          <a:custGeom>
            <a:avLst/>
            <a:gdLst>
              <a:gd name="connsiteX0" fmla="*/ 0 w 2901950"/>
              <a:gd name="connsiteY0" fmla="*/ 0 h 1638300"/>
              <a:gd name="connsiteX1" fmla="*/ 581902 w 2901950"/>
              <a:gd name="connsiteY1" fmla="*/ 0 h 1638300"/>
              <a:gd name="connsiteX2" fmla="*/ 1160024 w 2901950"/>
              <a:gd name="connsiteY2" fmla="*/ 0 h 1638300"/>
              <a:gd name="connsiteX3" fmla="*/ 1741926 w 2901950"/>
              <a:gd name="connsiteY3" fmla="*/ 0 h 1638300"/>
              <a:gd name="connsiteX4" fmla="*/ 2320049 w 2901950"/>
              <a:gd name="connsiteY4" fmla="*/ 0 h 1638300"/>
              <a:gd name="connsiteX5" fmla="*/ 2901950 w 2901950"/>
              <a:gd name="connsiteY5" fmla="*/ 0 h 1638300"/>
              <a:gd name="connsiteX6" fmla="*/ 2901950 w 2901950"/>
              <a:gd name="connsiteY6" fmla="*/ 326143 h 1638300"/>
              <a:gd name="connsiteX7" fmla="*/ 2728135 w 2901950"/>
              <a:gd name="connsiteY7" fmla="*/ 390613 h 1638300"/>
              <a:gd name="connsiteX8" fmla="*/ 2641228 w 2901950"/>
              <a:gd name="connsiteY8" fmla="*/ 511969 h 1638300"/>
              <a:gd name="connsiteX9" fmla="*/ 2588328 w 2901950"/>
              <a:gd name="connsiteY9" fmla="*/ 656079 h 1638300"/>
              <a:gd name="connsiteX10" fmla="*/ 2459856 w 2901950"/>
              <a:gd name="connsiteY10" fmla="*/ 982222 h 1638300"/>
              <a:gd name="connsiteX11" fmla="*/ 2433406 w 2901950"/>
              <a:gd name="connsiteY11" fmla="*/ 1054277 h 1638300"/>
              <a:gd name="connsiteX12" fmla="*/ 2335163 w 2901950"/>
              <a:gd name="connsiteY12" fmla="*/ 1308365 h 1638300"/>
              <a:gd name="connsiteX13" fmla="*/ 2320049 w 2901950"/>
              <a:gd name="connsiteY13" fmla="*/ 1350081 h 1638300"/>
              <a:gd name="connsiteX14" fmla="*/ 2225584 w 2901950"/>
              <a:gd name="connsiteY14" fmla="*/ 1596584 h 1638300"/>
              <a:gd name="connsiteX15" fmla="*/ 2214248 w 2901950"/>
              <a:gd name="connsiteY15" fmla="*/ 1638300 h 1638300"/>
              <a:gd name="connsiteX16" fmla="*/ 1741926 w 2901950"/>
              <a:gd name="connsiteY16" fmla="*/ 1638300 h 1638300"/>
              <a:gd name="connsiteX17" fmla="*/ 1160024 w 2901950"/>
              <a:gd name="connsiteY17" fmla="*/ 1638300 h 1638300"/>
              <a:gd name="connsiteX18" fmla="*/ 581902 w 2901950"/>
              <a:gd name="connsiteY18" fmla="*/ 1638300 h 1638300"/>
              <a:gd name="connsiteX19" fmla="*/ 0 w 2901950"/>
              <a:gd name="connsiteY19" fmla="*/ 1638300 h 1638300"/>
              <a:gd name="connsiteX20" fmla="*/ 0 w 2901950"/>
              <a:gd name="connsiteY20" fmla="*/ 1308365 h 1638300"/>
              <a:gd name="connsiteX21" fmla="*/ 0 w 2901950"/>
              <a:gd name="connsiteY21" fmla="*/ 982222 h 1638300"/>
              <a:gd name="connsiteX22" fmla="*/ 0 w 2901950"/>
              <a:gd name="connsiteY22" fmla="*/ 656079 h 1638300"/>
              <a:gd name="connsiteX23" fmla="*/ 0 w 2901950"/>
              <a:gd name="connsiteY23" fmla="*/ 326143 h 1638300"/>
              <a:gd name="connsiteX24" fmla="*/ 0 w 2901950"/>
              <a:gd name="connsiteY24" fmla="*/ 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01950" h="1638300">
                <a:moveTo>
                  <a:pt x="0" y="0"/>
                </a:moveTo>
                <a:cubicBezTo>
                  <a:pt x="0" y="0"/>
                  <a:pt x="0" y="0"/>
                  <a:pt x="581902" y="0"/>
                </a:cubicBezTo>
                <a:cubicBezTo>
                  <a:pt x="581902" y="0"/>
                  <a:pt x="581902" y="0"/>
                  <a:pt x="1160024" y="0"/>
                </a:cubicBezTo>
                <a:cubicBezTo>
                  <a:pt x="1160024" y="0"/>
                  <a:pt x="1160024" y="0"/>
                  <a:pt x="1741926" y="0"/>
                </a:cubicBezTo>
                <a:cubicBezTo>
                  <a:pt x="1741926" y="0"/>
                  <a:pt x="1741926" y="0"/>
                  <a:pt x="2320049" y="0"/>
                </a:cubicBezTo>
                <a:lnTo>
                  <a:pt x="2901950" y="0"/>
                </a:lnTo>
                <a:cubicBezTo>
                  <a:pt x="2901950" y="0"/>
                  <a:pt x="2901950" y="0"/>
                  <a:pt x="2901950" y="326143"/>
                </a:cubicBezTo>
                <a:cubicBezTo>
                  <a:pt x="2841493" y="329936"/>
                  <a:pt x="2777257" y="352690"/>
                  <a:pt x="2728135" y="390613"/>
                </a:cubicBezTo>
                <a:cubicBezTo>
                  <a:pt x="2690350" y="424745"/>
                  <a:pt x="2660121" y="466461"/>
                  <a:pt x="2641228" y="511969"/>
                </a:cubicBezTo>
                <a:cubicBezTo>
                  <a:pt x="2641228" y="511969"/>
                  <a:pt x="2641228" y="511969"/>
                  <a:pt x="2588328" y="656079"/>
                </a:cubicBezTo>
                <a:cubicBezTo>
                  <a:pt x="2588328" y="656079"/>
                  <a:pt x="2588328" y="656079"/>
                  <a:pt x="2459856" y="982222"/>
                </a:cubicBezTo>
                <a:cubicBezTo>
                  <a:pt x="2459856" y="982222"/>
                  <a:pt x="2459856" y="982222"/>
                  <a:pt x="2433406" y="1054277"/>
                </a:cubicBezTo>
                <a:cubicBezTo>
                  <a:pt x="2433406" y="1054277"/>
                  <a:pt x="2433406" y="1054277"/>
                  <a:pt x="2335163" y="1308365"/>
                </a:cubicBezTo>
                <a:cubicBezTo>
                  <a:pt x="2335163" y="1308365"/>
                  <a:pt x="2335163" y="1308365"/>
                  <a:pt x="2320049" y="1350081"/>
                </a:cubicBezTo>
                <a:cubicBezTo>
                  <a:pt x="2320049" y="1350081"/>
                  <a:pt x="2320049" y="1350081"/>
                  <a:pt x="2225584" y="1596584"/>
                </a:cubicBezTo>
                <a:cubicBezTo>
                  <a:pt x="2221806" y="1607961"/>
                  <a:pt x="2218027" y="1623131"/>
                  <a:pt x="2214248" y="1638300"/>
                </a:cubicBezTo>
                <a:cubicBezTo>
                  <a:pt x="2214248" y="1638300"/>
                  <a:pt x="2214248" y="1638300"/>
                  <a:pt x="1741926" y="1638300"/>
                </a:cubicBezTo>
                <a:cubicBezTo>
                  <a:pt x="1741926" y="1638300"/>
                  <a:pt x="1741926" y="1638300"/>
                  <a:pt x="1160024" y="1638300"/>
                </a:cubicBezTo>
                <a:cubicBezTo>
                  <a:pt x="1160024" y="1638300"/>
                  <a:pt x="1160024" y="1638300"/>
                  <a:pt x="581902" y="1638300"/>
                </a:cubicBezTo>
                <a:cubicBezTo>
                  <a:pt x="581902" y="1638300"/>
                  <a:pt x="581902" y="1638300"/>
                  <a:pt x="0" y="1638300"/>
                </a:cubicBezTo>
                <a:cubicBezTo>
                  <a:pt x="0" y="1638300"/>
                  <a:pt x="0" y="1638300"/>
                  <a:pt x="0" y="1308365"/>
                </a:cubicBezTo>
                <a:cubicBezTo>
                  <a:pt x="0" y="1308365"/>
                  <a:pt x="0" y="1308365"/>
                  <a:pt x="0" y="982222"/>
                </a:cubicBezTo>
                <a:cubicBezTo>
                  <a:pt x="0" y="982222"/>
                  <a:pt x="0" y="982222"/>
                  <a:pt x="0" y="656079"/>
                </a:cubicBezTo>
                <a:cubicBezTo>
                  <a:pt x="0" y="656079"/>
                  <a:pt x="0" y="656079"/>
                  <a:pt x="0" y="326143"/>
                </a:cubicBezTo>
                <a:cubicBezTo>
                  <a:pt x="0" y="326143"/>
                  <a:pt x="0" y="326143"/>
                  <a:pt x="0" y="0"/>
                </a:cubicBezTo>
                <a:close/>
              </a:path>
            </a:pathLst>
          </a:custGeom>
          <a:noFill/>
        </p:spPr>
        <p:txBody>
          <a:bodyPr wrap="square" tIns="360000">
            <a:noAutofit/>
          </a:bodyPr>
          <a:lstStyle>
            <a:lvl1pPr algn="ctr">
              <a:defRPr sz="1400" b="0"/>
            </a:lvl1pPr>
          </a:lstStyle>
          <a:p>
            <a:r>
              <a:rPr lang="en-US"/>
              <a:t>Click icon to add picture</a:t>
            </a:r>
            <a:endParaRPr lang="en-GB" dirty="0"/>
          </a:p>
        </p:txBody>
      </p:sp>
      <p:pic>
        <p:nvPicPr>
          <p:cNvPr id="7" name="Picture 6" descr="A colorful circles and a black background&#10;&#10;Description automatically generated">
            <a:extLst>
              <a:ext uri="{FF2B5EF4-FFF2-40B4-BE49-F238E27FC236}">
                <a16:creationId xmlns:a16="http://schemas.microsoft.com/office/drawing/2014/main" id="{E3B2E7AF-7F6F-7319-5894-01BE4B13460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0" y="0"/>
            <a:ext cx="3048000" cy="6858000"/>
          </a:xfrm>
          <a:prstGeom prst="rect">
            <a:avLst/>
          </a:prstGeom>
        </p:spPr>
      </p:pic>
      <p:sp>
        <p:nvSpPr>
          <p:cNvPr id="2" name="Title 1">
            <a:extLst>
              <a:ext uri="{FF2B5EF4-FFF2-40B4-BE49-F238E27FC236}">
                <a16:creationId xmlns:a16="http://schemas.microsoft.com/office/drawing/2014/main" id="{06C9918D-BA13-C7B2-DD69-2DC8F3E605D4}"/>
              </a:ext>
            </a:extLst>
          </p:cNvPr>
          <p:cNvSpPr>
            <a:spLocks noGrp="1"/>
          </p:cNvSpPr>
          <p:nvPr>
            <p:ph type="ctrTitle"/>
          </p:nvPr>
        </p:nvSpPr>
        <p:spPr>
          <a:xfrm>
            <a:off x="604838" y="1376363"/>
            <a:ext cx="5465762" cy="2276399"/>
          </a:xfrm>
        </p:spPr>
        <p:txBody>
          <a:bodyPr anchor="b" anchorCtr="0"/>
          <a:lstStyle>
            <a:lvl1pPr algn="l">
              <a:lnSpc>
                <a:spcPct val="90000"/>
              </a:lnSpc>
              <a:defRPr sz="4000" spc="-100" baseline="0"/>
            </a:lvl1pPr>
          </a:lstStyle>
          <a:p>
            <a:r>
              <a:rPr lang="en-US"/>
              <a:t>Click to edit Master title style</a:t>
            </a:r>
            <a:endParaRPr lang="en-GB" dirty="0"/>
          </a:p>
        </p:txBody>
      </p:sp>
      <p:sp>
        <p:nvSpPr>
          <p:cNvPr id="3" name="Subtitle 2">
            <a:extLst>
              <a:ext uri="{FF2B5EF4-FFF2-40B4-BE49-F238E27FC236}">
                <a16:creationId xmlns:a16="http://schemas.microsoft.com/office/drawing/2014/main" id="{F5126F13-0AE9-3175-DE16-03EC60AEA720}"/>
              </a:ext>
            </a:extLst>
          </p:cNvPr>
          <p:cNvSpPr>
            <a:spLocks noGrp="1"/>
          </p:cNvSpPr>
          <p:nvPr>
            <p:ph type="subTitle" idx="1"/>
          </p:nvPr>
        </p:nvSpPr>
        <p:spPr>
          <a:xfrm>
            <a:off x="604838" y="3990974"/>
            <a:ext cx="4510395" cy="1047751"/>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a:extLst>
              <a:ext uri="{FF2B5EF4-FFF2-40B4-BE49-F238E27FC236}">
                <a16:creationId xmlns:a16="http://schemas.microsoft.com/office/drawing/2014/main" id="{C23A8108-6468-F37B-B08D-4576298F528F}"/>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FC9EE5C0-CA83-92F8-E574-92C5F4ED2C0C}"/>
              </a:ext>
            </a:extLst>
          </p:cNvPr>
          <p:cNvSpPr>
            <a:spLocks noGrp="1"/>
          </p:cNvSpPr>
          <p:nvPr>
            <p:ph type="sldNum" sz="quarter" idx="12"/>
          </p:nvPr>
        </p:nvSpPr>
        <p:spPr/>
        <p:txBody>
          <a:bodyPr/>
          <a:lstStyle/>
          <a:p>
            <a:fld id="{03CB0E19-F4C8-4F98-96D2-CE1ECDE59975}" type="slidenum">
              <a:rPr lang="en-GB" smtClean="0"/>
              <a:t>‹#›</a:t>
            </a:fld>
            <a:endParaRPr lang="en-GB"/>
          </a:p>
        </p:txBody>
      </p:sp>
      <p:pic>
        <p:nvPicPr>
          <p:cNvPr id="2054" name="Picture 6">
            <a:extLst>
              <a:ext uri="{FF2B5EF4-FFF2-40B4-BE49-F238E27FC236}">
                <a16:creationId xmlns:a16="http://schemas.microsoft.com/office/drawing/2014/main" id="{B92AF615-B0B4-115B-E41F-28D77FF01C1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8361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a:extLst>
              <a:ext uri="{FF2B5EF4-FFF2-40B4-BE49-F238E27FC236}">
                <a16:creationId xmlns:a16="http://schemas.microsoft.com/office/drawing/2014/main" id="{11323A8E-58B2-5227-B848-7987730AF7E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8786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803EBC5E-BE86-E879-A12E-9A2174CA6DCC}"/>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30350" y="5643501"/>
            <a:ext cx="5004000" cy="932879"/>
          </a:xfrm>
          <a:prstGeom prst="rect">
            <a:avLst/>
          </a:prstGeom>
          <a:noFill/>
          <a:ln>
            <a:noFill/>
          </a:ln>
        </p:spPr>
      </p:pic>
    </p:spTree>
    <p:extLst>
      <p:ext uri="{BB962C8B-B14F-4D97-AF65-F5344CB8AC3E}">
        <p14:creationId xmlns:p14="http://schemas.microsoft.com/office/powerpoint/2010/main" val="640071798"/>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4 (Full Colour) Dark Image">
    <p:bg>
      <p:bgPr>
        <a:solidFill>
          <a:srgbClr val="A7A8AA"/>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4A0AA0A-BF81-ACA8-E016-4EE23C249B75}"/>
              </a:ext>
            </a:extLst>
          </p:cNvPr>
          <p:cNvSpPr>
            <a:spLocks noGrp="1" noChangeAspect="1"/>
          </p:cNvSpPr>
          <p:nvPr>
            <p:ph type="pic" sz="quarter" idx="10"/>
          </p:nvPr>
        </p:nvSpPr>
        <p:spPr>
          <a:xfrm>
            <a:off x="0" y="0"/>
            <a:ext cx="12198286" cy="6858000"/>
          </a:xfrm>
          <a:custGeom>
            <a:avLst/>
            <a:gdLst>
              <a:gd name="connsiteX0" fmla="*/ 0 w 2901950"/>
              <a:gd name="connsiteY0" fmla="*/ 0 h 1638300"/>
              <a:gd name="connsiteX1" fmla="*/ 581902 w 2901950"/>
              <a:gd name="connsiteY1" fmla="*/ 0 h 1638300"/>
              <a:gd name="connsiteX2" fmla="*/ 1160024 w 2901950"/>
              <a:gd name="connsiteY2" fmla="*/ 0 h 1638300"/>
              <a:gd name="connsiteX3" fmla="*/ 1741926 w 2901950"/>
              <a:gd name="connsiteY3" fmla="*/ 0 h 1638300"/>
              <a:gd name="connsiteX4" fmla="*/ 2320049 w 2901950"/>
              <a:gd name="connsiteY4" fmla="*/ 0 h 1638300"/>
              <a:gd name="connsiteX5" fmla="*/ 2901950 w 2901950"/>
              <a:gd name="connsiteY5" fmla="*/ 0 h 1638300"/>
              <a:gd name="connsiteX6" fmla="*/ 2901950 w 2901950"/>
              <a:gd name="connsiteY6" fmla="*/ 326143 h 1638300"/>
              <a:gd name="connsiteX7" fmla="*/ 2728135 w 2901950"/>
              <a:gd name="connsiteY7" fmla="*/ 390613 h 1638300"/>
              <a:gd name="connsiteX8" fmla="*/ 2641228 w 2901950"/>
              <a:gd name="connsiteY8" fmla="*/ 511969 h 1638300"/>
              <a:gd name="connsiteX9" fmla="*/ 2588328 w 2901950"/>
              <a:gd name="connsiteY9" fmla="*/ 656079 h 1638300"/>
              <a:gd name="connsiteX10" fmla="*/ 2459856 w 2901950"/>
              <a:gd name="connsiteY10" fmla="*/ 982222 h 1638300"/>
              <a:gd name="connsiteX11" fmla="*/ 2433406 w 2901950"/>
              <a:gd name="connsiteY11" fmla="*/ 1054277 h 1638300"/>
              <a:gd name="connsiteX12" fmla="*/ 2335163 w 2901950"/>
              <a:gd name="connsiteY12" fmla="*/ 1308365 h 1638300"/>
              <a:gd name="connsiteX13" fmla="*/ 2320049 w 2901950"/>
              <a:gd name="connsiteY13" fmla="*/ 1350081 h 1638300"/>
              <a:gd name="connsiteX14" fmla="*/ 2225584 w 2901950"/>
              <a:gd name="connsiteY14" fmla="*/ 1596584 h 1638300"/>
              <a:gd name="connsiteX15" fmla="*/ 2214248 w 2901950"/>
              <a:gd name="connsiteY15" fmla="*/ 1638300 h 1638300"/>
              <a:gd name="connsiteX16" fmla="*/ 1741926 w 2901950"/>
              <a:gd name="connsiteY16" fmla="*/ 1638300 h 1638300"/>
              <a:gd name="connsiteX17" fmla="*/ 1160024 w 2901950"/>
              <a:gd name="connsiteY17" fmla="*/ 1638300 h 1638300"/>
              <a:gd name="connsiteX18" fmla="*/ 581902 w 2901950"/>
              <a:gd name="connsiteY18" fmla="*/ 1638300 h 1638300"/>
              <a:gd name="connsiteX19" fmla="*/ 0 w 2901950"/>
              <a:gd name="connsiteY19" fmla="*/ 1638300 h 1638300"/>
              <a:gd name="connsiteX20" fmla="*/ 0 w 2901950"/>
              <a:gd name="connsiteY20" fmla="*/ 1308365 h 1638300"/>
              <a:gd name="connsiteX21" fmla="*/ 0 w 2901950"/>
              <a:gd name="connsiteY21" fmla="*/ 982222 h 1638300"/>
              <a:gd name="connsiteX22" fmla="*/ 0 w 2901950"/>
              <a:gd name="connsiteY22" fmla="*/ 656079 h 1638300"/>
              <a:gd name="connsiteX23" fmla="*/ 0 w 2901950"/>
              <a:gd name="connsiteY23" fmla="*/ 326143 h 1638300"/>
              <a:gd name="connsiteX24" fmla="*/ 0 w 2901950"/>
              <a:gd name="connsiteY24" fmla="*/ 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01950" h="1638300">
                <a:moveTo>
                  <a:pt x="0" y="0"/>
                </a:moveTo>
                <a:cubicBezTo>
                  <a:pt x="0" y="0"/>
                  <a:pt x="0" y="0"/>
                  <a:pt x="581902" y="0"/>
                </a:cubicBezTo>
                <a:cubicBezTo>
                  <a:pt x="581902" y="0"/>
                  <a:pt x="581902" y="0"/>
                  <a:pt x="1160024" y="0"/>
                </a:cubicBezTo>
                <a:cubicBezTo>
                  <a:pt x="1160024" y="0"/>
                  <a:pt x="1160024" y="0"/>
                  <a:pt x="1741926" y="0"/>
                </a:cubicBezTo>
                <a:cubicBezTo>
                  <a:pt x="1741926" y="0"/>
                  <a:pt x="1741926" y="0"/>
                  <a:pt x="2320049" y="0"/>
                </a:cubicBezTo>
                <a:lnTo>
                  <a:pt x="2901950" y="0"/>
                </a:lnTo>
                <a:cubicBezTo>
                  <a:pt x="2901950" y="0"/>
                  <a:pt x="2901950" y="0"/>
                  <a:pt x="2901950" y="326143"/>
                </a:cubicBezTo>
                <a:cubicBezTo>
                  <a:pt x="2841493" y="329936"/>
                  <a:pt x="2777257" y="352690"/>
                  <a:pt x="2728135" y="390613"/>
                </a:cubicBezTo>
                <a:cubicBezTo>
                  <a:pt x="2690350" y="424745"/>
                  <a:pt x="2660121" y="466461"/>
                  <a:pt x="2641228" y="511969"/>
                </a:cubicBezTo>
                <a:cubicBezTo>
                  <a:pt x="2641228" y="511969"/>
                  <a:pt x="2641228" y="511969"/>
                  <a:pt x="2588328" y="656079"/>
                </a:cubicBezTo>
                <a:cubicBezTo>
                  <a:pt x="2588328" y="656079"/>
                  <a:pt x="2588328" y="656079"/>
                  <a:pt x="2459856" y="982222"/>
                </a:cubicBezTo>
                <a:cubicBezTo>
                  <a:pt x="2459856" y="982222"/>
                  <a:pt x="2459856" y="982222"/>
                  <a:pt x="2433406" y="1054277"/>
                </a:cubicBezTo>
                <a:cubicBezTo>
                  <a:pt x="2433406" y="1054277"/>
                  <a:pt x="2433406" y="1054277"/>
                  <a:pt x="2335163" y="1308365"/>
                </a:cubicBezTo>
                <a:cubicBezTo>
                  <a:pt x="2335163" y="1308365"/>
                  <a:pt x="2335163" y="1308365"/>
                  <a:pt x="2320049" y="1350081"/>
                </a:cubicBezTo>
                <a:cubicBezTo>
                  <a:pt x="2320049" y="1350081"/>
                  <a:pt x="2320049" y="1350081"/>
                  <a:pt x="2225584" y="1596584"/>
                </a:cubicBezTo>
                <a:cubicBezTo>
                  <a:pt x="2221806" y="1607961"/>
                  <a:pt x="2218027" y="1623131"/>
                  <a:pt x="2214248" y="1638300"/>
                </a:cubicBezTo>
                <a:cubicBezTo>
                  <a:pt x="2214248" y="1638300"/>
                  <a:pt x="2214248" y="1638300"/>
                  <a:pt x="1741926" y="1638300"/>
                </a:cubicBezTo>
                <a:cubicBezTo>
                  <a:pt x="1741926" y="1638300"/>
                  <a:pt x="1741926" y="1638300"/>
                  <a:pt x="1160024" y="1638300"/>
                </a:cubicBezTo>
                <a:cubicBezTo>
                  <a:pt x="1160024" y="1638300"/>
                  <a:pt x="1160024" y="1638300"/>
                  <a:pt x="581902" y="1638300"/>
                </a:cubicBezTo>
                <a:cubicBezTo>
                  <a:pt x="581902" y="1638300"/>
                  <a:pt x="581902" y="1638300"/>
                  <a:pt x="0" y="1638300"/>
                </a:cubicBezTo>
                <a:cubicBezTo>
                  <a:pt x="0" y="1638300"/>
                  <a:pt x="0" y="1638300"/>
                  <a:pt x="0" y="1308365"/>
                </a:cubicBezTo>
                <a:cubicBezTo>
                  <a:pt x="0" y="1308365"/>
                  <a:pt x="0" y="1308365"/>
                  <a:pt x="0" y="982222"/>
                </a:cubicBezTo>
                <a:cubicBezTo>
                  <a:pt x="0" y="982222"/>
                  <a:pt x="0" y="982222"/>
                  <a:pt x="0" y="656079"/>
                </a:cubicBezTo>
                <a:cubicBezTo>
                  <a:pt x="0" y="656079"/>
                  <a:pt x="0" y="656079"/>
                  <a:pt x="0" y="326143"/>
                </a:cubicBezTo>
                <a:cubicBezTo>
                  <a:pt x="0" y="326143"/>
                  <a:pt x="0" y="326143"/>
                  <a:pt x="0" y="0"/>
                </a:cubicBezTo>
                <a:close/>
              </a:path>
            </a:pathLst>
          </a:custGeom>
          <a:noFill/>
        </p:spPr>
        <p:txBody>
          <a:bodyPr wrap="square" tIns="360000">
            <a:noAutofit/>
          </a:bodyPr>
          <a:lstStyle>
            <a:lvl1pPr algn="ctr">
              <a:defRPr sz="1400" b="0">
                <a:solidFill>
                  <a:schemeClr val="bg1"/>
                </a:solidFill>
              </a:defRPr>
            </a:lvl1pPr>
          </a:lstStyle>
          <a:p>
            <a:r>
              <a:rPr lang="en-US"/>
              <a:t>Click icon to add picture</a:t>
            </a:r>
            <a:endParaRPr lang="en-GB" dirty="0"/>
          </a:p>
        </p:txBody>
      </p:sp>
      <p:pic>
        <p:nvPicPr>
          <p:cNvPr id="4" name="Picture 3" descr="A colorful circles and a black background&#10;&#10;Description automatically generated">
            <a:extLst>
              <a:ext uri="{FF2B5EF4-FFF2-40B4-BE49-F238E27FC236}">
                <a16:creationId xmlns:a16="http://schemas.microsoft.com/office/drawing/2014/main" id="{3A6839E8-C4DA-B75E-95D4-3470D67610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0" y="0"/>
            <a:ext cx="3048000" cy="6858000"/>
          </a:xfrm>
          <a:prstGeom prst="rect">
            <a:avLst/>
          </a:prstGeom>
        </p:spPr>
      </p:pic>
      <p:pic>
        <p:nvPicPr>
          <p:cNvPr id="7" name="Picture 6">
            <a:extLst>
              <a:ext uri="{FF2B5EF4-FFF2-40B4-BE49-F238E27FC236}">
                <a16:creationId xmlns:a16="http://schemas.microsoft.com/office/drawing/2014/main" id="{68BF5FAE-D19B-68EB-DD60-A7A23884BAF7}"/>
              </a:ext>
            </a:extLst>
          </p:cNvPr>
          <p:cNvPicPr>
            <a:picLocks noChangeAspect="1"/>
          </p:cNvPicPr>
          <p:nvPr userDrawn="1"/>
        </p:nvPicPr>
        <p:blipFill>
          <a:blip r:embed="rId3"/>
          <a:stretch>
            <a:fillRect/>
          </a:stretch>
        </p:blipFill>
        <p:spPr>
          <a:xfrm>
            <a:off x="331200" y="5644800"/>
            <a:ext cx="5004000" cy="934210"/>
          </a:xfrm>
          <a:prstGeom prst="rect">
            <a:avLst/>
          </a:prstGeom>
        </p:spPr>
      </p:pic>
      <p:sp>
        <p:nvSpPr>
          <p:cNvPr id="2" name="Title 1">
            <a:extLst>
              <a:ext uri="{FF2B5EF4-FFF2-40B4-BE49-F238E27FC236}">
                <a16:creationId xmlns:a16="http://schemas.microsoft.com/office/drawing/2014/main" id="{06C9918D-BA13-C7B2-DD69-2DC8F3E605D4}"/>
              </a:ext>
            </a:extLst>
          </p:cNvPr>
          <p:cNvSpPr>
            <a:spLocks noGrp="1"/>
          </p:cNvSpPr>
          <p:nvPr>
            <p:ph type="ctrTitle"/>
          </p:nvPr>
        </p:nvSpPr>
        <p:spPr>
          <a:xfrm>
            <a:off x="604838" y="1376363"/>
            <a:ext cx="5465762" cy="2276399"/>
          </a:xfrm>
        </p:spPr>
        <p:txBody>
          <a:bodyPr anchor="b" anchorCtr="0"/>
          <a:lstStyle>
            <a:lvl1pPr algn="l">
              <a:lnSpc>
                <a:spcPct val="90000"/>
              </a:lnSpc>
              <a:defRPr sz="4000" spc="-100" baseline="0">
                <a:solidFill>
                  <a:schemeClr val="bg1"/>
                </a:solidFill>
              </a:defRPr>
            </a:lvl1pPr>
          </a:lstStyle>
          <a:p>
            <a:r>
              <a:rPr lang="en-US"/>
              <a:t>Click to edit Master title style</a:t>
            </a:r>
            <a:endParaRPr lang="en-GB" dirty="0"/>
          </a:p>
        </p:txBody>
      </p:sp>
      <p:sp>
        <p:nvSpPr>
          <p:cNvPr id="3" name="Subtitle 2">
            <a:extLst>
              <a:ext uri="{FF2B5EF4-FFF2-40B4-BE49-F238E27FC236}">
                <a16:creationId xmlns:a16="http://schemas.microsoft.com/office/drawing/2014/main" id="{F5126F13-0AE9-3175-DE16-03EC60AEA720}"/>
              </a:ext>
            </a:extLst>
          </p:cNvPr>
          <p:cNvSpPr>
            <a:spLocks noGrp="1"/>
          </p:cNvSpPr>
          <p:nvPr>
            <p:ph type="subTitle" idx="1"/>
          </p:nvPr>
        </p:nvSpPr>
        <p:spPr>
          <a:xfrm>
            <a:off x="604838" y="3990974"/>
            <a:ext cx="4510395" cy="1047751"/>
          </a:xfrm>
        </p:spPr>
        <p:txBody>
          <a:bodyPr anchor="t" anchorCtr="0"/>
          <a:lstStyle>
            <a:lvl1pPr marL="0" indent="0" algn="l">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a:extLst>
              <a:ext uri="{FF2B5EF4-FFF2-40B4-BE49-F238E27FC236}">
                <a16:creationId xmlns:a16="http://schemas.microsoft.com/office/drawing/2014/main" id="{C23A8108-6468-F37B-B08D-4576298F528F}"/>
              </a:ext>
            </a:extLst>
          </p:cNvPr>
          <p:cNvSpPr>
            <a:spLocks noGrp="1"/>
          </p:cNvSpPr>
          <p:nvPr>
            <p:ph type="ftr" sz="quarter" idx="11"/>
          </p:nvPr>
        </p:nvSpPr>
        <p:spPr/>
        <p:txBody>
          <a:bodyPr/>
          <a:lstStyle>
            <a:lvl1pPr>
              <a:defRPr>
                <a:solidFill>
                  <a:schemeClr val="tx1"/>
                </a:solidFill>
              </a:defRPr>
            </a:lvl1pPr>
          </a:lstStyle>
          <a:p>
            <a:r>
              <a:rPr lang="en-GB" dirty="0"/>
              <a:t>Insert menu &gt; Header &amp; Footer button</a:t>
            </a:r>
          </a:p>
        </p:txBody>
      </p:sp>
      <p:sp>
        <p:nvSpPr>
          <p:cNvPr id="6" name="Slide Number Placeholder 5">
            <a:extLst>
              <a:ext uri="{FF2B5EF4-FFF2-40B4-BE49-F238E27FC236}">
                <a16:creationId xmlns:a16="http://schemas.microsoft.com/office/drawing/2014/main" id="{FC9EE5C0-CA83-92F8-E574-92C5F4ED2C0C}"/>
              </a:ext>
            </a:extLst>
          </p:cNvPr>
          <p:cNvSpPr>
            <a:spLocks noGrp="1"/>
          </p:cNvSpPr>
          <p:nvPr>
            <p:ph type="sldNum" sz="quarter" idx="12"/>
          </p:nvPr>
        </p:nvSpPr>
        <p:spPr/>
        <p:txBody>
          <a:bodyPr/>
          <a:lstStyle/>
          <a:p>
            <a:fld id="{03CB0E19-F4C8-4F98-96D2-CE1ECDE59975}" type="slidenum">
              <a:rPr lang="en-GB" smtClean="0"/>
              <a:t>‹#›</a:t>
            </a:fld>
            <a:endParaRPr lang="en-GB"/>
          </a:p>
        </p:txBody>
      </p:sp>
      <p:pic>
        <p:nvPicPr>
          <p:cNvPr id="2054" name="Picture 6">
            <a:extLst>
              <a:ext uri="{FF2B5EF4-FFF2-40B4-BE49-F238E27FC236}">
                <a16:creationId xmlns:a16="http://schemas.microsoft.com/office/drawing/2014/main" id="{B92AF615-B0B4-115B-E41F-28D77FF01C1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8361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a:extLst>
              <a:ext uri="{FF2B5EF4-FFF2-40B4-BE49-F238E27FC236}">
                <a16:creationId xmlns:a16="http://schemas.microsoft.com/office/drawing/2014/main" id="{11323A8E-58B2-5227-B848-7987730AF7E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8786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9860681"/>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5">
    <p:spTree>
      <p:nvGrpSpPr>
        <p:cNvPr id="1" name=""/>
        <p:cNvGrpSpPr/>
        <p:nvPr/>
      </p:nvGrpSpPr>
      <p:grpSpPr>
        <a:xfrm>
          <a:off x="0" y="0"/>
          <a:ext cx="0" cy="0"/>
          <a:chOff x="0" y="0"/>
          <a:chExt cx="0" cy="0"/>
        </a:xfrm>
      </p:grpSpPr>
      <p:pic>
        <p:nvPicPr>
          <p:cNvPr id="10" name="Picture 9" descr="A yellow and orange curved object&#10;&#10;Description automatically generated">
            <a:extLst>
              <a:ext uri="{FF2B5EF4-FFF2-40B4-BE49-F238E27FC236}">
                <a16:creationId xmlns:a16="http://schemas.microsoft.com/office/drawing/2014/main" id="{3E5D2A65-B6A1-B307-849A-B908EBCF9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48842" y="4776791"/>
            <a:ext cx="3348165" cy="2081210"/>
          </a:xfrm>
          <a:prstGeom prst="rect">
            <a:avLst/>
          </a:prstGeom>
        </p:spPr>
      </p:pic>
      <p:sp>
        <p:nvSpPr>
          <p:cNvPr id="7" name="Picture Placeholder 6">
            <a:extLst>
              <a:ext uri="{FF2B5EF4-FFF2-40B4-BE49-F238E27FC236}">
                <a16:creationId xmlns:a16="http://schemas.microsoft.com/office/drawing/2014/main" id="{BFA25391-214F-BAE1-D237-9A5DA6730DEC}"/>
              </a:ext>
            </a:extLst>
          </p:cNvPr>
          <p:cNvSpPr>
            <a:spLocks noGrp="1" noChangeAspect="1"/>
          </p:cNvSpPr>
          <p:nvPr>
            <p:ph type="pic" sz="quarter" idx="10"/>
          </p:nvPr>
        </p:nvSpPr>
        <p:spPr>
          <a:xfrm>
            <a:off x="5428529" y="0"/>
            <a:ext cx="6763471" cy="6858000"/>
          </a:xfrm>
          <a:custGeom>
            <a:avLst/>
            <a:gdLst>
              <a:gd name="connsiteX0" fmla="*/ 377459 w 3359817"/>
              <a:gd name="connsiteY0" fmla="*/ 0 h 3406775"/>
              <a:gd name="connsiteX1" fmla="*/ 3359817 w 3359817"/>
              <a:gd name="connsiteY1" fmla="*/ 0 h 3406775"/>
              <a:gd name="connsiteX2" fmla="*/ 3359817 w 3359817"/>
              <a:gd name="connsiteY2" fmla="*/ 3406775 h 3406775"/>
              <a:gd name="connsiteX3" fmla="*/ 2223681 w 3359817"/>
              <a:gd name="connsiteY3" fmla="*/ 3406775 h 3406775"/>
              <a:gd name="connsiteX4" fmla="*/ 740392 w 3359817"/>
              <a:gd name="connsiteY4" fmla="*/ 2562967 h 3406775"/>
              <a:gd name="connsiteX5" fmla="*/ 46086 w 3359817"/>
              <a:gd name="connsiteY5" fmla="*/ 1939969 h 3406775"/>
              <a:gd name="connsiteX6" fmla="*/ 235442 w 3359817"/>
              <a:gd name="connsiteY6" fmla="*/ 1033073 h 3406775"/>
              <a:gd name="connsiteX7" fmla="*/ 424798 w 3359817"/>
              <a:gd name="connsiteY7" fmla="*/ 126177 h 3406775"/>
              <a:gd name="connsiteX8" fmla="*/ 377459 w 3359817"/>
              <a:gd name="connsiteY8" fmla="*/ 0 h 340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9817" h="3406775">
                <a:moveTo>
                  <a:pt x="377459" y="0"/>
                </a:moveTo>
                <a:lnTo>
                  <a:pt x="3359817" y="0"/>
                </a:lnTo>
                <a:cubicBezTo>
                  <a:pt x="3359817" y="3406775"/>
                  <a:pt x="3359817" y="3406775"/>
                  <a:pt x="3359817" y="3406775"/>
                </a:cubicBezTo>
                <a:cubicBezTo>
                  <a:pt x="2223681" y="3406775"/>
                  <a:pt x="2223681" y="3406775"/>
                  <a:pt x="2223681" y="3406775"/>
                </a:cubicBezTo>
                <a:cubicBezTo>
                  <a:pt x="1837079" y="2980928"/>
                  <a:pt x="1324239" y="2681258"/>
                  <a:pt x="740392" y="2562967"/>
                </a:cubicBezTo>
                <a:cubicBezTo>
                  <a:pt x="416908" y="2491993"/>
                  <a:pt x="148654" y="2255411"/>
                  <a:pt x="46086" y="1939969"/>
                </a:cubicBezTo>
                <a:cubicBezTo>
                  <a:pt x="-56482" y="1624527"/>
                  <a:pt x="14527" y="1277541"/>
                  <a:pt x="235442" y="1033073"/>
                </a:cubicBezTo>
                <a:cubicBezTo>
                  <a:pt x="456358" y="788605"/>
                  <a:pt x="535256" y="441619"/>
                  <a:pt x="424798" y="126177"/>
                </a:cubicBezTo>
                <a:cubicBezTo>
                  <a:pt x="416908" y="78861"/>
                  <a:pt x="393239" y="39430"/>
                  <a:pt x="377459" y="0"/>
                </a:cubicBezTo>
                <a:close/>
              </a:path>
            </a:pathLst>
          </a:custGeom>
        </p:spPr>
        <p:txBody>
          <a:bodyPr wrap="square" tIns="360000">
            <a:noAutofit/>
          </a:bodyPr>
          <a:lstStyle>
            <a:lvl1pPr algn="ctr">
              <a:defRPr sz="1400" b="0"/>
            </a:lvl1pPr>
          </a:lstStyle>
          <a:p>
            <a:r>
              <a:rPr lang="en-US"/>
              <a:t>Click icon to add picture</a:t>
            </a:r>
            <a:endParaRPr lang="en-GB" dirty="0"/>
          </a:p>
        </p:txBody>
      </p:sp>
      <p:sp>
        <p:nvSpPr>
          <p:cNvPr id="2" name="Title 1">
            <a:extLst>
              <a:ext uri="{FF2B5EF4-FFF2-40B4-BE49-F238E27FC236}">
                <a16:creationId xmlns:a16="http://schemas.microsoft.com/office/drawing/2014/main" id="{06C9918D-BA13-C7B2-DD69-2DC8F3E605D4}"/>
              </a:ext>
            </a:extLst>
          </p:cNvPr>
          <p:cNvSpPr>
            <a:spLocks noGrp="1"/>
          </p:cNvSpPr>
          <p:nvPr>
            <p:ph type="ctrTitle"/>
          </p:nvPr>
        </p:nvSpPr>
        <p:spPr>
          <a:xfrm>
            <a:off x="604838" y="1376363"/>
            <a:ext cx="4510395" cy="2276399"/>
          </a:xfrm>
        </p:spPr>
        <p:txBody>
          <a:bodyPr anchor="b" anchorCtr="0"/>
          <a:lstStyle>
            <a:lvl1pPr algn="l">
              <a:lnSpc>
                <a:spcPct val="90000"/>
              </a:lnSpc>
              <a:defRPr sz="4000" spc="-100" baseline="0"/>
            </a:lvl1pPr>
          </a:lstStyle>
          <a:p>
            <a:r>
              <a:rPr lang="en-US"/>
              <a:t>Click to edit Master title style</a:t>
            </a:r>
            <a:endParaRPr lang="en-GB" dirty="0"/>
          </a:p>
        </p:txBody>
      </p:sp>
      <p:sp>
        <p:nvSpPr>
          <p:cNvPr id="3" name="Subtitle 2">
            <a:extLst>
              <a:ext uri="{FF2B5EF4-FFF2-40B4-BE49-F238E27FC236}">
                <a16:creationId xmlns:a16="http://schemas.microsoft.com/office/drawing/2014/main" id="{F5126F13-0AE9-3175-DE16-03EC60AEA720}"/>
              </a:ext>
            </a:extLst>
          </p:cNvPr>
          <p:cNvSpPr>
            <a:spLocks noGrp="1"/>
          </p:cNvSpPr>
          <p:nvPr>
            <p:ph type="subTitle" idx="1"/>
          </p:nvPr>
        </p:nvSpPr>
        <p:spPr>
          <a:xfrm>
            <a:off x="604838" y="3990974"/>
            <a:ext cx="4510395" cy="1047751"/>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a:extLst>
              <a:ext uri="{FF2B5EF4-FFF2-40B4-BE49-F238E27FC236}">
                <a16:creationId xmlns:a16="http://schemas.microsoft.com/office/drawing/2014/main" id="{C23A8108-6468-F37B-B08D-4576298F528F}"/>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FC9EE5C0-CA83-92F8-E574-92C5F4ED2C0C}"/>
              </a:ext>
            </a:extLst>
          </p:cNvPr>
          <p:cNvSpPr>
            <a:spLocks noGrp="1"/>
          </p:cNvSpPr>
          <p:nvPr>
            <p:ph type="sldNum" sz="quarter" idx="12"/>
          </p:nvPr>
        </p:nvSpPr>
        <p:spPr/>
        <p:txBody>
          <a:bodyPr/>
          <a:lstStyle/>
          <a:p>
            <a:fld id="{03CB0E19-F4C8-4F98-96D2-CE1ECDE59975}" type="slidenum">
              <a:rPr lang="en-GB" smtClean="0"/>
              <a:t>‹#›</a:t>
            </a:fld>
            <a:endParaRPr lang="en-GB"/>
          </a:p>
        </p:txBody>
      </p:sp>
      <p:pic>
        <p:nvPicPr>
          <p:cNvPr id="2054" name="Picture 6">
            <a:extLst>
              <a:ext uri="{FF2B5EF4-FFF2-40B4-BE49-F238E27FC236}">
                <a16:creationId xmlns:a16="http://schemas.microsoft.com/office/drawing/2014/main" id="{B92AF615-B0B4-115B-E41F-28D77FF01C1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8361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a:extLst>
              <a:ext uri="{FF2B5EF4-FFF2-40B4-BE49-F238E27FC236}">
                <a16:creationId xmlns:a16="http://schemas.microsoft.com/office/drawing/2014/main" id="{11323A8E-58B2-5227-B848-7987730AF7E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8786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803EBC5E-BE86-E879-A12E-9A2174CA6DCC}"/>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30350" y="5643501"/>
            <a:ext cx="5004000" cy="932879"/>
          </a:xfrm>
          <a:prstGeom prst="rect">
            <a:avLst/>
          </a:prstGeom>
          <a:noFill/>
          <a:ln>
            <a:noFill/>
          </a:ln>
        </p:spPr>
      </p:pic>
    </p:spTree>
    <p:extLst>
      <p:ext uri="{BB962C8B-B14F-4D97-AF65-F5344CB8AC3E}">
        <p14:creationId xmlns:p14="http://schemas.microsoft.com/office/powerpoint/2010/main" val="2898997003"/>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6">
    <p:spTree>
      <p:nvGrpSpPr>
        <p:cNvPr id="1" name=""/>
        <p:cNvGrpSpPr/>
        <p:nvPr/>
      </p:nvGrpSpPr>
      <p:grpSpPr>
        <a:xfrm>
          <a:off x="0" y="0"/>
          <a:ext cx="0" cy="0"/>
          <a:chOff x="0" y="0"/>
          <a:chExt cx="0" cy="0"/>
        </a:xfrm>
      </p:grpSpPr>
      <p:pic>
        <p:nvPicPr>
          <p:cNvPr id="8" name="Picture 7" descr="A black and orange gradient&#10;&#10;Description automatically generated">
            <a:extLst>
              <a:ext uri="{FF2B5EF4-FFF2-40B4-BE49-F238E27FC236}">
                <a16:creationId xmlns:a16="http://schemas.microsoft.com/office/drawing/2014/main" id="{F9DFBF29-178B-7AE6-A802-BD30CC89A1C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566535" y="5010151"/>
            <a:ext cx="3449872" cy="1851438"/>
          </a:xfrm>
          <a:prstGeom prst="rect">
            <a:avLst/>
          </a:prstGeom>
        </p:spPr>
      </p:pic>
      <p:sp>
        <p:nvSpPr>
          <p:cNvPr id="59" name="Picture Placeholder 58">
            <a:extLst>
              <a:ext uri="{FF2B5EF4-FFF2-40B4-BE49-F238E27FC236}">
                <a16:creationId xmlns:a16="http://schemas.microsoft.com/office/drawing/2014/main" id="{35ABE09A-64D7-D976-53AA-CE8331A5F129}"/>
              </a:ext>
            </a:extLst>
          </p:cNvPr>
          <p:cNvSpPr>
            <a:spLocks noGrp="1" noChangeAspect="1"/>
          </p:cNvSpPr>
          <p:nvPr>
            <p:ph type="pic" sz="quarter" idx="10"/>
          </p:nvPr>
        </p:nvSpPr>
        <p:spPr>
          <a:xfrm>
            <a:off x="5397535" y="0"/>
            <a:ext cx="6794466" cy="6858000"/>
          </a:xfrm>
          <a:custGeom>
            <a:avLst/>
            <a:gdLst>
              <a:gd name="connsiteX0" fmla="*/ 0 w 2716213"/>
              <a:gd name="connsiteY0" fmla="*/ 0 h 2741612"/>
              <a:gd name="connsiteX1" fmla="*/ 2716213 w 2716213"/>
              <a:gd name="connsiteY1" fmla="*/ 0 h 2741612"/>
              <a:gd name="connsiteX2" fmla="*/ 2716213 w 2716213"/>
              <a:gd name="connsiteY2" fmla="*/ 2741612 h 2741612"/>
              <a:gd name="connsiteX3" fmla="*/ 1821386 w 2716213"/>
              <a:gd name="connsiteY3" fmla="*/ 2741612 h 2741612"/>
              <a:gd name="connsiteX4" fmla="*/ 1808693 w 2716213"/>
              <a:gd name="connsiteY4" fmla="*/ 2468720 h 2741612"/>
              <a:gd name="connsiteX5" fmla="*/ 1707153 w 2716213"/>
              <a:gd name="connsiteY5" fmla="*/ 2221214 h 2741612"/>
              <a:gd name="connsiteX6" fmla="*/ 1497725 w 2716213"/>
              <a:gd name="connsiteY6" fmla="*/ 2062556 h 2741612"/>
              <a:gd name="connsiteX7" fmla="*/ 1237527 w 2716213"/>
              <a:gd name="connsiteY7" fmla="*/ 2030824 h 2741612"/>
              <a:gd name="connsiteX8" fmla="*/ 1104255 w 2716213"/>
              <a:gd name="connsiteY8" fmla="*/ 2062556 h 2741612"/>
              <a:gd name="connsiteX9" fmla="*/ 990022 w 2716213"/>
              <a:gd name="connsiteY9" fmla="*/ 2132365 h 2741612"/>
              <a:gd name="connsiteX10" fmla="*/ 742516 w 2716213"/>
              <a:gd name="connsiteY10" fmla="*/ 2233906 h 2741612"/>
              <a:gd name="connsiteX11" fmla="*/ 482318 w 2716213"/>
              <a:gd name="connsiteY11" fmla="*/ 2195828 h 2741612"/>
              <a:gd name="connsiteX12" fmla="*/ 272891 w 2716213"/>
              <a:gd name="connsiteY12" fmla="*/ 2037170 h 2741612"/>
              <a:gd name="connsiteX13" fmla="*/ 171350 w 2716213"/>
              <a:gd name="connsiteY13" fmla="*/ 1789664 h 2741612"/>
              <a:gd name="connsiteX14" fmla="*/ 203082 w 2716213"/>
              <a:gd name="connsiteY14" fmla="*/ 1529464 h 2741612"/>
              <a:gd name="connsiteX15" fmla="*/ 368085 w 2716213"/>
              <a:gd name="connsiteY15" fmla="*/ 1320036 h 2741612"/>
              <a:gd name="connsiteX16" fmla="*/ 526742 w 2716213"/>
              <a:gd name="connsiteY16" fmla="*/ 1104261 h 2741612"/>
              <a:gd name="connsiteX17" fmla="*/ 558474 w 2716213"/>
              <a:gd name="connsiteY17" fmla="*/ 844061 h 2741612"/>
              <a:gd name="connsiteX18" fmla="*/ 456933 w 2716213"/>
              <a:gd name="connsiteY18" fmla="*/ 596555 h 2741612"/>
              <a:gd name="connsiteX19" fmla="*/ 0 w 2716213"/>
              <a:gd name="connsiteY19" fmla="*/ 0 h 2741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16213" h="2741612">
                <a:moveTo>
                  <a:pt x="0" y="0"/>
                </a:moveTo>
                <a:lnTo>
                  <a:pt x="2716213" y="0"/>
                </a:lnTo>
                <a:cubicBezTo>
                  <a:pt x="2716213" y="2741612"/>
                  <a:pt x="2716213" y="2741612"/>
                  <a:pt x="2716213" y="2741612"/>
                </a:cubicBezTo>
                <a:cubicBezTo>
                  <a:pt x="1821386" y="2741612"/>
                  <a:pt x="1821386" y="2741612"/>
                  <a:pt x="1821386" y="2741612"/>
                </a:cubicBezTo>
                <a:cubicBezTo>
                  <a:pt x="1827732" y="2652764"/>
                  <a:pt x="1821386" y="2557569"/>
                  <a:pt x="1808693" y="2468720"/>
                </a:cubicBezTo>
                <a:cubicBezTo>
                  <a:pt x="1796001" y="2373525"/>
                  <a:pt x="1764269" y="2291023"/>
                  <a:pt x="1707153" y="2221214"/>
                </a:cubicBezTo>
                <a:cubicBezTo>
                  <a:pt x="1656382" y="2151404"/>
                  <a:pt x="1580227" y="2094287"/>
                  <a:pt x="1497725" y="2062556"/>
                </a:cubicBezTo>
                <a:cubicBezTo>
                  <a:pt x="1415223" y="2030824"/>
                  <a:pt x="1326375" y="2018131"/>
                  <a:pt x="1237527" y="2030824"/>
                </a:cubicBezTo>
                <a:cubicBezTo>
                  <a:pt x="1186757" y="2037170"/>
                  <a:pt x="1142333" y="2043517"/>
                  <a:pt x="1104255" y="2062556"/>
                </a:cubicBezTo>
                <a:cubicBezTo>
                  <a:pt x="1059831" y="2081594"/>
                  <a:pt x="1021753" y="2100633"/>
                  <a:pt x="990022" y="2132365"/>
                </a:cubicBezTo>
                <a:cubicBezTo>
                  <a:pt x="920213" y="2183136"/>
                  <a:pt x="837711" y="2221214"/>
                  <a:pt x="742516" y="2233906"/>
                </a:cubicBezTo>
                <a:cubicBezTo>
                  <a:pt x="653668" y="2246599"/>
                  <a:pt x="564820" y="2227560"/>
                  <a:pt x="482318" y="2195828"/>
                </a:cubicBezTo>
                <a:cubicBezTo>
                  <a:pt x="399817" y="2164097"/>
                  <a:pt x="323661" y="2106980"/>
                  <a:pt x="272891" y="2037170"/>
                </a:cubicBezTo>
                <a:cubicBezTo>
                  <a:pt x="215774" y="1967361"/>
                  <a:pt x="184043" y="1884858"/>
                  <a:pt x="171350" y="1789664"/>
                </a:cubicBezTo>
                <a:cubicBezTo>
                  <a:pt x="158658" y="1700815"/>
                  <a:pt x="171350" y="1605620"/>
                  <a:pt x="203082" y="1529464"/>
                </a:cubicBezTo>
                <a:cubicBezTo>
                  <a:pt x="241159" y="1446962"/>
                  <a:pt x="291930" y="1370806"/>
                  <a:pt x="368085" y="1320036"/>
                </a:cubicBezTo>
                <a:cubicBezTo>
                  <a:pt x="437894" y="1262919"/>
                  <a:pt x="495011" y="1193109"/>
                  <a:pt x="526742" y="1104261"/>
                </a:cubicBezTo>
                <a:cubicBezTo>
                  <a:pt x="558474" y="1028105"/>
                  <a:pt x="571167" y="939256"/>
                  <a:pt x="558474" y="844061"/>
                </a:cubicBezTo>
                <a:cubicBezTo>
                  <a:pt x="552128" y="748866"/>
                  <a:pt x="514050" y="666364"/>
                  <a:pt x="456933" y="596555"/>
                </a:cubicBezTo>
                <a:cubicBezTo>
                  <a:pt x="0" y="0"/>
                  <a:pt x="0" y="0"/>
                  <a:pt x="0" y="0"/>
                </a:cubicBezTo>
                <a:close/>
              </a:path>
            </a:pathLst>
          </a:custGeom>
        </p:spPr>
        <p:txBody>
          <a:bodyPr wrap="square" tIns="360000">
            <a:noAutofit/>
          </a:bodyPr>
          <a:lstStyle>
            <a:lvl1pPr algn="ctr">
              <a:defRPr sz="1400" b="0"/>
            </a:lvl1pPr>
          </a:lstStyle>
          <a:p>
            <a:r>
              <a:rPr lang="en-US"/>
              <a:t>Click icon to add picture</a:t>
            </a:r>
            <a:endParaRPr lang="en-GB" dirty="0"/>
          </a:p>
        </p:txBody>
      </p:sp>
      <p:sp>
        <p:nvSpPr>
          <p:cNvPr id="2" name="Title 1">
            <a:extLst>
              <a:ext uri="{FF2B5EF4-FFF2-40B4-BE49-F238E27FC236}">
                <a16:creationId xmlns:a16="http://schemas.microsoft.com/office/drawing/2014/main" id="{06C9918D-BA13-C7B2-DD69-2DC8F3E605D4}"/>
              </a:ext>
            </a:extLst>
          </p:cNvPr>
          <p:cNvSpPr>
            <a:spLocks noGrp="1"/>
          </p:cNvSpPr>
          <p:nvPr>
            <p:ph type="ctrTitle"/>
          </p:nvPr>
        </p:nvSpPr>
        <p:spPr>
          <a:xfrm>
            <a:off x="604838" y="1376363"/>
            <a:ext cx="5465762" cy="2276399"/>
          </a:xfrm>
        </p:spPr>
        <p:txBody>
          <a:bodyPr anchor="b" anchorCtr="0"/>
          <a:lstStyle>
            <a:lvl1pPr algn="l">
              <a:lnSpc>
                <a:spcPct val="90000"/>
              </a:lnSpc>
              <a:defRPr sz="4000" spc="-100" baseline="0"/>
            </a:lvl1pPr>
          </a:lstStyle>
          <a:p>
            <a:r>
              <a:rPr lang="en-US"/>
              <a:t>Click to edit Master title style</a:t>
            </a:r>
            <a:endParaRPr lang="en-GB" dirty="0"/>
          </a:p>
        </p:txBody>
      </p:sp>
      <p:sp>
        <p:nvSpPr>
          <p:cNvPr id="3" name="Subtitle 2">
            <a:extLst>
              <a:ext uri="{FF2B5EF4-FFF2-40B4-BE49-F238E27FC236}">
                <a16:creationId xmlns:a16="http://schemas.microsoft.com/office/drawing/2014/main" id="{F5126F13-0AE9-3175-DE16-03EC60AEA720}"/>
              </a:ext>
            </a:extLst>
          </p:cNvPr>
          <p:cNvSpPr>
            <a:spLocks noGrp="1"/>
          </p:cNvSpPr>
          <p:nvPr>
            <p:ph type="subTitle" idx="1"/>
          </p:nvPr>
        </p:nvSpPr>
        <p:spPr>
          <a:xfrm>
            <a:off x="604838" y="3990974"/>
            <a:ext cx="4510395" cy="1047751"/>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a:extLst>
              <a:ext uri="{FF2B5EF4-FFF2-40B4-BE49-F238E27FC236}">
                <a16:creationId xmlns:a16="http://schemas.microsoft.com/office/drawing/2014/main" id="{C23A8108-6468-F37B-B08D-4576298F528F}"/>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FC9EE5C0-CA83-92F8-E574-92C5F4ED2C0C}"/>
              </a:ext>
            </a:extLst>
          </p:cNvPr>
          <p:cNvSpPr>
            <a:spLocks noGrp="1"/>
          </p:cNvSpPr>
          <p:nvPr>
            <p:ph type="sldNum" sz="quarter" idx="12"/>
          </p:nvPr>
        </p:nvSpPr>
        <p:spPr/>
        <p:txBody>
          <a:bodyPr/>
          <a:lstStyle/>
          <a:p>
            <a:fld id="{03CB0E19-F4C8-4F98-96D2-CE1ECDE59975}" type="slidenum">
              <a:rPr lang="en-GB" smtClean="0"/>
              <a:t>‹#›</a:t>
            </a:fld>
            <a:endParaRPr lang="en-GB"/>
          </a:p>
        </p:txBody>
      </p:sp>
      <p:pic>
        <p:nvPicPr>
          <p:cNvPr id="2054" name="Picture 6">
            <a:extLst>
              <a:ext uri="{FF2B5EF4-FFF2-40B4-BE49-F238E27FC236}">
                <a16:creationId xmlns:a16="http://schemas.microsoft.com/office/drawing/2014/main" id="{B92AF615-B0B4-115B-E41F-28D77FF01C1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8361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a:extLst>
              <a:ext uri="{FF2B5EF4-FFF2-40B4-BE49-F238E27FC236}">
                <a16:creationId xmlns:a16="http://schemas.microsoft.com/office/drawing/2014/main" id="{11323A8E-58B2-5227-B848-7987730AF7E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8786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803EBC5E-BE86-E879-A12E-9A2174CA6DCC}"/>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30350" y="5643501"/>
            <a:ext cx="5004000" cy="932879"/>
          </a:xfrm>
          <a:prstGeom prst="rect">
            <a:avLst/>
          </a:prstGeom>
          <a:noFill/>
          <a:ln>
            <a:noFill/>
          </a:ln>
        </p:spPr>
      </p:pic>
    </p:spTree>
    <p:extLst>
      <p:ext uri="{BB962C8B-B14F-4D97-AF65-F5344CB8AC3E}">
        <p14:creationId xmlns:p14="http://schemas.microsoft.com/office/powerpoint/2010/main" val="3766984671"/>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7">
    <p:spTree>
      <p:nvGrpSpPr>
        <p:cNvPr id="1" name=""/>
        <p:cNvGrpSpPr/>
        <p:nvPr/>
      </p:nvGrpSpPr>
      <p:grpSpPr>
        <a:xfrm>
          <a:off x="0" y="0"/>
          <a:ext cx="0" cy="0"/>
          <a:chOff x="0" y="0"/>
          <a:chExt cx="0" cy="0"/>
        </a:xfrm>
      </p:grpSpPr>
      <p:sp>
        <p:nvSpPr>
          <p:cNvPr id="1027" name="Picture Placeholder 1026">
            <a:extLst>
              <a:ext uri="{FF2B5EF4-FFF2-40B4-BE49-F238E27FC236}">
                <a16:creationId xmlns:a16="http://schemas.microsoft.com/office/drawing/2014/main" id="{9A301015-C05B-1EA1-0EAE-127A1D8E1430}"/>
              </a:ext>
            </a:extLst>
          </p:cNvPr>
          <p:cNvSpPr>
            <a:spLocks noGrp="1" noChangeAspect="1"/>
          </p:cNvSpPr>
          <p:nvPr>
            <p:ph type="pic" sz="quarter" idx="10"/>
          </p:nvPr>
        </p:nvSpPr>
        <p:spPr>
          <a:xfrm>
            <a:off x="4217581" y="0"/>
            <a:ext cx="7974419" cy="6858000"/>
          </a:xfrm>
          <a:custGeom>
            <a:avLst/>
            <a:gdLst>
              <a:gd name="connsiteX0" fmla="*/ 0 w 1905000"/>
              <a:gd name="connsiteY0" fmla="*/ 0 h 1638300"/>
              <a:gd name="connsiteX1" fmla="*/ 1905000 w 1905000"/>
              <a:gd name="connsiteY1" fmla="*/ 0 h 1638300"/>
              <a:gd name="connsiteX2" fmla="*/ 1905000 w 1905000"/>
              <a:gd name="connsiteY2" fmla="*/ 1638300 h 1638300"/>
              <a:gd name="connsiteX3" fmla="*/ 1590656 w 1905000"/>
              <a:gd name="connsiteY3" fmla="*/ 1638300 h 1638300"/>
              <a:gd name="connsiteX4" fmla="*/ 1276312 w 1905000"/>
              <a:gd name="connsiteY4" fmla="*/ 1471436 h 1638300"/>
              <a:gd name="connsiteX5" fmla="*/ 1136183 w 1905000"/>
              <a:gd name="connsiteY5" fmla="*/ 1171840 h 1638300"/>
              <a:gd name="connsiteX6" fmla="*/ 314344 w 1905000"/>
              <a:gd name="connsiteY6" fmla="*/ 200995 h 1638300"/>
              <a:gd name="connsiteX7" fmla="*/ 45448 w 1905000"/>
              <a:gd name="connsiteY7" fmla="*/ 11377 h 1638300"/>
              <a:gd name="connsiteX8" fmla="*/ 0 w 1905000"/>
              <a:gd name="connsiteY8" fmla="*/ 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00" h="1638300">
                <a:moveTo>
                  <a:pt x="0" y="0"/>
                </a:moveTo>
                <a:lnTo>
                  <a:pt x="1905000" y="0"/>
                </a:lnTo>
                <a:cubicBezTo>
                  <a:pt x="1905000" y="0"/>
                  <a:pt x="1905000" y="0"/>
                  <a:pt x="1905000" y="1638300"/>
                </a:cubicBezTo>
                <a:cubicBezTo>
                  <a:pt x="1905000" y="1638300"/>
                  <a:pt x="1905000" y="1638300"/>
                  <a:pt x="1590656" y="1638300"/>
                </a:cubicBezTo>
                <a:cubicBezTo>
                  <a:pt x="1495974" y="1570038"/>
                  <a:pt x="1389931" y="1513152"/>
                  <a:pt x="1276312" y="1471436"/>
                </a:cubicBezTo>
                <a:cubicBezTo>
                  <a:pt x="1257376" y="1361458"/>
                  <a:pt x="1208141" y="1259064"/>
                  <a:pt x="1136183" y="1171840"/>
                </a:cubicBezTo>
                <a:cubicBezTo>
                  <a:pt x="1136183" y="1171840"/>
                  <a:pt x="1136183" y="1171840"/>
                  <a:pt x="314344" y="200995"/>
                </a:cubicBezTo>
                <a:cubicBezTo>
                  <a:pt x="242386" y="117563"/>
                  <a:pt x="151491" y="53093"/>
                  <a:pt x="45448" y="11377"/>
                </a:cubicBezTo>
                <a:cubicBezTo>
                  <a:pt x="30298" y="7585"/>
                  <a:pt x="15149" y="3792"/>
                  <a:pt x="0" y="0"/>
                </a:cubicBezTo>
                <a:close/>
              </a:path>
            </a:pathLst>
          </a:custGeom>
        </p:spPr>
        <p:txBody>
          <a:bodyPr wrap="square" tIns="360000">
            <a:noAutofit/>
          </a:bodyPr>
          <a:lstStyle>
            <a:lvl1pPr algn="ctr">
              <a:defRPr sz="1400" b="0"/>
            </a:lvl1pPr>
          </a:lstStyle>
          <a:p>
            <a:r>
              <a:rPr lang="en-US"/>
              <a:t>Click icon to add picture</a:t>
            </a:r>
            <a:endParaRPr lang="en-GB" dirty="0"/>
          </a:p>
        </p:txBody>
      </p:sp>
      <p:pic>
        <p:nvPicPr>
          <p:cNvPr id="8" name="Picture 7" descr="A red rectangular object with black border&#10;&#10;Description automatically generated">
            <a:extLst>
              <a:ext uri="{FF2B5EF4-FFF2-40B4-BE49-F238E27FC236}">
                <a16:creationId xmlns:a16="http://schemas.microsoft.com/office/drawing/2014/main" id="{ABFACA10-0B70-D0B7-6BBA-18036D767D1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24374" y="5790611"/>
            <a:ext cx="6419851" cy="1067389"/>
          </a:xfrm>
          <a:prstGeom prst="rect">
            <a:avLst/>
          </a:prstGeom>
        </p:spPr>
      </p:pic>
      <p:sp>
        <p:nvSpPr>
          <p:cNvPr id="2" name="Title 1">
            <a:extLst>
              <a:ext uri="{FF2B5EF4-FFF2-40B4-BE49-F238E27FC236}">
                <a16:creationId xmlns:a16="http://schemas.microsoft.com/office/drawing/2014/main" id="{06C9918D-BA13-C7B2-DD69-2DC8F3E605D4}"/>
              </a:ext>
            </a:extLst>
          </p:cNvPr>
          <p:cNvSpPr>
            <a:spLocks noGrp="1"/>
          </p:cNvSpPr>
          <p:nvPr>
            <p:ph type="ctrTitle"/>
          </p:nvPr>
        </p:nvSpPr>
        <p:spPr>
          <a:xfrm>
            <a:off x="604838" y="1376363"/>
            <a:ext cx="5465762" cy="2276399"/>
          </a:xfrm>
        </p:spPr>
        <p:txBody>
          <a:bodyPr anchor="b" anchorCtr="0"/>
          <a:lstStyle>
            <a:lvl1pPr algn="l">
              <a:lnSpc>
                <a:spcPct val="90000"/>
              </a:lnSpc>
              <a:defRPr sz="4000" spc="-100" baseline="0"/>
            </a:lvl1pPr>
          </a:lstStyle>
          <a:p>
            <a:r>
              <a:rPr lang="en-US"/>
              <a:t>Click to edit Master title style</a:t>
            </a:r>
            <a:endParaRPr lang="en-GB" dirty="0"/>
          </a:p>
        </p:txBody>
      </p:sp>
      <p:sp>
        <p:nvSpPr>
          <p:cNvPr id="3" name="Subtitle 2">
            <a:extLst>
              <a:ext uri="{FF2B5EF4-FFF2-40B4-BE49-F238E27FC236}">
                <a16:creationId xmlns:a16="http://schemas.microsoft.com/office/drawing/2014/main" id="{F5126F13-0AE9-3175-DE16-03EC60AEA720}"/>
              </a:ext>
            </a:extLst>
          </p:cNvPr>
          <p:cNvSpPr>
            <a:spLocks noGrp="1"/>
          </p:cNvSpPr>
          <p:nvPr>
            <p:ph type="subTitle" idx="1"/>
          </p:nvPr>
        </p:nvSpPr>
        <p:spPr>
          <a:xfrm>
            <a:off x="604838" y="3990974"/>
            <a:ext cx="4510395" cy="1047751"/>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a:extLst>
              <a:ext uri="{FF2B5EF4-FFF2-40B4-BE49-F238E27FC236}">
                <a16:creationId xmlns:a16="http://schemas.microsoft.com/office/drawing/2014/main" id="{C23A8108-6468-F37B-B08D-4576298F528F}"/>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FC9EE5C0-CA83-92F8-E574-92C5F4ED2C0C}"/>
              </a:ext>
            </a:extLst>
          </p:cNvPr>
          <p:cNvSpPr>
            <a:spLocks noGrp="1"/>
          </p:cNvSpPr>
          <p:nvPr>
            <p:ph type="sldNum" sz="quarter" idx="12"/>
          </p:nvPr>
        </p:nvSpPr>
        <p:spPr/>
        <p:txBody>
          <a:bodyPr/>
          <a:lstStyle/>
          <a:p>
            <a:fld id="{03CB0E19-F4C8-4F98-96D2-CE1ECDE59975}" type="slidenum">
              <a:rPr lang="en-GB" smtClean="0"/>
              <a:t>‹#›</a:t>
            </a:fld>
            <a:endParaRPr lang="en-GB"/>
          </a:p>
        </p:txBody>
      </p:sp>
      <p:pic>
        <p:nvPicPr>
          <p:cNvPr id="2054" name="Picture 6">
            <a:extLst>
              <a:ext uri="{FF2B5EF4-FFF2-40B4-BE49-F238E27FC236}">
                <a16:creationId xmlns:a16="http://schemas.microsoft.com/office/drawing/2014/main" id="{B92AF615-B0B4-115B-E41F-28D77FF01C1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8361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a:extLst>
              <a:ext uri="{FF2B5EF4-FFF2-40B4-BE49-F238E27FC236}">
                <a16:creationId xmlns:a16="http://schemas.microsoft.com/office/drawing/2014/main" id="{11323A8E-58B2-5227-B848-7987730AF7E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8786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803EBC5E-BE86-E879-A12E-9A2174CA6DCC}"/>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30350" y="5643501"/>
            <a:ext cx="5004000" cy="932879"/>
          </a:xfrm>
          <a:prstGeom prst="rect">
            <a:avLst/>
          </a:prstGeom>
          <a:noFill/>
          <a:ln>
            <a:noFill/>
          </a:ln>
        </p:spPr>
      </p:pic>
    </p:spTree>
    <p:extLst>
      <p:ext uri="{BB962C8B-B14F-4D97-AF65-F5344CB8AC3E}">
        <p14:creationId xmlns:p14="http://schemas.microsoft.com/office/powerpoint/2010/main" val="3328487956"/>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CA893B-12FC-BEFE-9665-A9C624A56CB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
        <p:nvSpPr>
          <p:cNvPr id="2" name="Title 1">
            <a:extLst>
              <a:ext uri="{FF2B5EF4-FFF2-40B4-BE49-F238E27FC236}">
                <a16:creationId xmlns:a16="http://schemas.microsoft.com/office/drawing/2014/main" id="{E8D45A4A-BEAF-8F80-8835-0907262EDC2E}"/>
              </a:ext>
            </a:extLst>
          </p:cNvPr>
          <p:cNvSpPr>
            <a:spLocks noGrp="1"/>
          </p:cNvSpPr>
          <p:nvPr>
            <p:ph type="title"/>
          </p:nvPr>
        </p:nvSpPr>
        <p:spPr>
          <a:xfrm>
            <a:off x="604838" y="311086"/>
            <a:ext cx="7364412" cy="1065278"/>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68868F2A-23FD-5801-ACBB-432CB93397C0}"/>
              </a:ext>
            </a:extLst>
          </p:cNvPr>
          <p:cNvSpPr>
            <a:spLocks noGrp="1"/>
          </p:cNvSpPr>
          <p:nvPr>
            <p:ph idx="1"/>
          </p:nvPr>
        </p:nvSpPr>
        <p:spPr>
          <a:xfrm>
            <a:off x="604838" y="1573619"/>
            <a:ext cx="9267825" cy="4477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6A5E74A7-6AA6-6A4A-386F-857155357DE5}"/>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AED2575B-FB3C-51E6-D7BC-6C7FF452EDA3}"/>
              </a:ext>
            </a:extLst>
          </p:cNvPr>
          <p:cNvSpPr>
            <a:spLocks noGrp="1"/>
          </p:cNvSpPr>
          <p:nvPr>
            <p:ph type="sldNum" sz="quarter" idx="12"/>
          </p:nvPr>
        </p:nvSpPr>
        <p:spPr/>
        <p:txBody>
          <a:bodyPr/>
          <a:lstStyle/>
          <a:p>
            <a:fld id="{03CB0E19-F4C8-4F98-96D2-CE1ECDE59975}" type="slidenum">
              <a:rPr lang="en-GB" smtClean="0"/>
              <a:t>‹#›</a:t>
            </a:fld>
            <a:endParaRPr lang="en-GB"/>
          </a:p>
        </p:txBody>
      </p:sp>
      <p:sp>
        <p:nvSpPr>
          <p:cNvPr id="9" name="Text Placeholder 8">
            <a:extLst>
              <a:ext uri="{FF2B5EF4-FFF2-40B4-BE49-F238E27FC236}">
                <a16:creationId xmlns:a16="http://schemas.microsoft.com/office/drawing/2014/main" id="{60230BA0-2D1F-683C-E805-0BB253A2997F}"/>
              </a:ext>
            </a:extLst>
          </p:cNvPr>
          <p:cNvSpPr>
            <a:spLocks noGrp="1"/>
          </p:cNvSpPr>
          <p:nvPr>
            <p:ph type="body" sz="quarter" idx="13" hasCustomPrompt="1"/>
          </p:nvPr>
        </p:nvSpPr>
        <p:spPr>
          <a:xfrm>
            <a:off x="604838" y="5464175"/>
            <a:ext cx="9267825" cy="587375"/>
          </a:xfrm>
        </p:spPr>
        <p:txBody>
          <a:bodyPr anchor="b" anchorCtr="0"/>
          <a:lstStyle>
            <a:lvl1pPr>
              <a:lnSpc>
                <a:spcPct val="100000"/>
              </a:lnSpc>
              <a:spcBef>
                <a:spcPts val="0"/>
              </a:spcBef>
              <a:buFontTx/>
              <a:buNone/>
              <a:defRPr sz="900" b="0">
                <a:solidFill>
                  <a:schemeClr val="tx1"/>
                </a:solidFill>
              </a:defRPr>
            </a:lvl1pPr>
            <a:lvl2pPr>
              <a:lnSpc>
                <a:spcPct val="100000"/>
              </a:lnSpc>
              <a:spcBef>
                <a:spcPts val="0"/>
              </a:spcBef>
              <a:buFontTx/>
              <a:buNone/>
              <a:defRPr sz="900" b="0">
                <a:solidFill>
                  <a:schemeClr val="tx1"/>
                </a:solidFill>
              </a:defRPr>
            </a:lvl2pPr>
            <a:lvl3pPr marL="0" indent="0">
              <a:lnSpc>
                <a:spcPct val="100000"/>
              </a:lnSpc>
              <a:spcBef>
                <a:spcPts val="0"/>
              </a:spcBef>
              <a:buFontTx/>
              <a:buNone/>
              <a:defRPr sz="900" b="0">
                <a:solidFill>
                  <a:schemeClr val="tx1"/>
                </a:solidFill>
              </a:defRPr>
            </a:lvl3pPr>
            <a:lvl4pPr marL="0" indent="0">
              <a:lnSpc>
                <a:spcPct val="100000"/>
              </a:lnSpc>
              <a:spcBef>
                <a:spcPts val="0"/>
              </a:spcBef>
              <a:buFontTx/>
              <a:buNone/>
              <a:defRPr sz="900" b="0">
                <a:solidFill>
                  <a:schemeClr val="tx1"/>
                </a:solidFill>
              </a:defRPr>
            </a:lvl4pPr>
            <a:lvl5pPr marL="0" indent="0">
              <a:lnSpc>
                <a:spcPct val="100000"/>
              </a:lnSpc>
              <a:spcBef>
                <a:spcPts val="0"/>
              </a:spcBef>
              <a:buFontTx/>
              <a:buNone/>
              <a:defRPr sz="900" b="0">
                <a:solidFill>
                  <a:schemeClr val="tx1"/>
                </a:solidFill>
              </a:defRPr>
            </a:lvl5pPr>
          </a:lstStyle>
          <a:p>
            <a:pPr lvl="0"/>
            <a:r>
              <a:rPr lang="en-US" dirty="0"/>
              <a:t>Click to add footnote or delete text box</a:t>
            </a:r>
          </a:p>
          <a:p>
            <a:pPr lvl="1"/>
            <a:r>
              <a:rPr lang="en-US" dirty="0"/>
              <a:t>Second level</a:t>
            </a:r>
          </a:p>
        </p:txBody>
      </p:sp>
    </p:spTree>
    <p:extLst>
      <p:ext uri="{BB962C8B-B14F-4D97-AF65-F5344CB8AC3E}">
        <p14:creationId xmlns:p14="http://schemas.microsoft.com/office/powerpoint/2010/main" val="359317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45A4A-BEAF-8F80-8835-0907262EDC2E}"/>
              </a:ext>
            </a:extLst>
          </p:cNvPr>
          <p:cNvSpPr>
            <a:spLocks noGrp="1"/>
          </p:cNvSpPr>
          <p:nvPr>
            <p:ph type="title"/>
          </p:nvPr>
        </p:nvSpPr>
        <p:spPr>
          <a:xfrm>
            <a:off x="604838" y="311086"/>
            <a:ext cx="7364412" cy="1065278"/>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68868F2A-23FD-5801-ACBB-432CB93397C0}"/>
              </a:ext>
            </a:extLst>
          </p:cNvPr>
          <p:cNvSpPr>
            <a:spLocks noGrp="1"/>
          </p:cNvSpPr>
          <p:nvPr>
            <p:ph idx="1"/>
          </p:nvPr>
        </p:nvSpPr>
        <p:spPr>
          <a:xfrm>
            <a:off x="604839" y="1573619"/>
            <a:ext cx="5465762" cy="4477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6A5E74A7-6AA6-6A4A-386F-857155357DE5}"/>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AED2575B-FB3C-51E6-D7BC-6C7FF452EDA3}"/>
              </a:ext>
            </a:extLst>
          </p:cNvPr>
          <p:cNvSpPr>
            <a:spLocks noGrp="1"/>
          </p:cNvSpPr>
          <p:nvPr>
            <p:ph type="sldNum" sz="quarter" idx="12"/>
          </p:nvPr>
        </p:nvSpPr>
        <p:spPr/>
        <p:txBody>
          <a:bodyPr/>
          <a:lstStyle/>
          <a:p>
            <a:fld id="{03CB0E19-F4C8-4F98-96D2-CE1ECDE59975}" type="slidenum">
              <a:rPr lang="en-GB" smtClean="0"/>
              <a:t>‹#›</a:t>
            </a:fld>
            <a:endParaRPr lang="en-GB"/>
          </a:p>
        </p:txBody>
      </p:sp>
      <p:sp>
        <p:nvSpPr>
          <p:cNvPr id="10" name="Content Placeholder 2">
            <a:extLst>
              <a:ext uri="{FF2B5EF4-FFF2-40B4-BE49-F238E27FC236}">
                <a16:creationId xmlns:a16="http://schemas.microsoft.com/office/drawing/2014/main" id="{FC3183D8-01C0-CEE2-0ACB-5C2FB5701040}"/>
              </a:ext>
            </a:extLst>
          </p:cNvPr>
          <p:cNvSpPr>
            <a:spLocks noGrp="1"/>
          </p:cNvSpPr>
          <p:nvPr>
            <p:ph idx="13"/>
          </p:nvPr>
        </p:nvSpPr>
        <p:spPr>
          <a:xfrm>
            <a:off x="6310313" y="1573619"/>
            <a:ext cx="5465762" cy="4477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ext Placeholder 8">
            <a:extLst>
              <a:ext uri="{FF2B5EF4-FFF2-40B4-BE49-F238E27FC236}">
                <a16:creationId xmlns:a16="http://schemas.microsoft.com/office/drawing/2014/main" id="{5D219D62-CABA-69E2-E4EB-156330B1824F}"/>
              </a:ext>
            </a:extLst>
          </p:cNvPr>
          <p:cNvSpPr>
            <a:spLocks noGrp="1"/>
          </p:cNvSpPr>
          <p:nvPr>
            <p:ph type="body" sz="quarter" idx="14" hasCustomPrompt="1"/>
          </p:nvPr>
        </p:nvSpPr>
        <p:spPr>
          <a:xfrm>
            <a:off x="604838" y="5464175"/>
            <a:ext cx="9267825" cy="587375"/>
          </a:xfrm>
        </p:spPr>
        <p:txBody>
          <a:bodyPr anchor="b" anchorCtr="0"/>
          <a:lstStyle>
            <a:lvl1pPr>
              <a:lnSpc>
                <a:spcPct val="100000"/>
              </a:lnSpc>
              <a:spcBef>
                <a:spcPts val="0"/>
              </a:spcBef>
              <a:buFontTx/>
              <a:buNone/>
              <a:defRPr sz="900" b="0">
                <a:solidFill>
                  <a:schemeClr val="tx1"/>
                </a:solidFill>
              </a:defRPr>
            </a:lvl1pPr>
            <a:lvl2pPr>
              <a:lnSpc>
                <a:spcPct val="100000"/>
              </a:lnSpc>
              <a:spcBef>
                <a:spcPts val="0"/>
              </a:spcBef>
              <a:buFontTx/>
              <a:buNone/>
              <a:defRPr sz="900" b="0">
                <a:solidFill>
                  <a:schemeClr val="tx1"/>
                </a:solidFill>
              </a:defRPr>
            </a:lvl2pPr>
            <a:lvl3pPr marL="0" indent="0">
              <a:lnSpc>
                <a:spcPct val="100000"/>
              </a:lnSpc>
              <a:spcBef>
                <a:spcPts val="0"/>
              </a:spcBef>
              <a:buFontTx/>
              <a:buNone/>
              <a:defRPr sz="900" b="0">
                <a:solidFill>
                  <a:schemeClr val="tx1"/>
                </a:solidFill>
              </a:defRPr>
            </a:lvl3pPr>
            <a:lvl4pPr marL="0" indent="0">
              <a:lnSpc>
                <a:spcPct val="100000"/>
              </a:lnSpc>
              <a:spcBef>
                <a:spcPts val="0"/>
              </a:spcBef>
              <a:buFontTx/>
              <a:buNone/>
              <a:defRPr sz="900" b="0">
                <a:solidFill>
                  <a:schemeClr val="tx1"/>
                </a:solidFill>
              </a:defRPr>
            </a:lvl4pPr>
            <a:lvl5pPr marL="0" indent="0">
              <a:lnSpc>
                <a:spcPct val="100000"/>
              </a:lnSpc>
              <a:spcBef>
                <a:spcPts val="0"/>
              </a:spcBef>
              <a:buFontTx/>
              <a:buNone/>
              <a:defRPr sz="900" b="0">
                <a:solidFill>
                  <a:schemeClr val="tx1"/>
                </a:solidFill>
              </a:defRPr>
            </a:lvl5pPr>
          </a:lstStyle>
          <a:p>
            <a:pPr lvl="0"/>
            <a:r>
              <a:rPr lang="en-US" dirty="0"/>
              <a:t>Click to add footnote or delete text box</a:t>
            </a:r>
          </a:p>
          <a:p>
            <a:pPr lvl="1"/>
            <a:r>
              <a:rPr lang="en-US" dirty="0"/>
              <a:t>Second level</a:t>
            </a:r>
          </a:p>
        </p:txBody>
      </p:sp>
      <p:pic>
        <p:nvPicPr>
          <p:cNvPr id="4" name="Picture 3">
            <a:extLst>
              <a:ext uri="{FF2B5EF4-FFF2-40B4-BE49-F238E27FC236}">
                <a16:creationId xmlns:a16="http://schemas.microsoft.com/office/drawing/2014/main" id="{03630F0D-3887-6D2F-5720-3333334C130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extLst>
      <p:ext uri="{BB962C8B-B14F-4D97-AF65-F5344CB8AC3E}">
        <p14:creationId xmlns:p14="http://schemas.microsoft.com/office/powerpoint/2010/main" val="32837610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45A4A-BEAF-8F80-8835-0907262EDC2E}"/>
              </a:ext>
            </a:extLst>
          </p:cNvPr>
          <p:cNvSpPr>
            <a:spLocks noGrp="1"/>
          </p:cNvSpPr>
          <p:nvPr>
            <p:ph type="title"/>
          </p:nvPr>
        </p:nvSpPr>
        <p:spPr>
          <a:xfrm>
            <a:off x="604838" y="311086"/>
            <a:ext cx="7364412" cy="1065278"/>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68868F2A-23FD-5801-ACBB-432CB93397C0}"/>
              </a:ext>
            </a:extLst>
          </p:cNvPr>
          <p:cNvSpPr>
            <a:spLocks noGrp="1"/>
          </p:cNvSpPr>
          <p:nvPr>
            <p:ph idx="1"/>
          </p:nvPr>
        </p:nvSpPr>
        <p:spPr>
          <a:xfrm>
            <a:off x="604839" y="1573619"/>
            <a:ext cx="3562350" cy="4477931"/>
          </a:xfrm>
        </p:spPr>
        <p:txBody>
          <a:bodyPr/>
          <a:lstStyle>
            <a:lvl1pPr>
              <a:spcBef>
                <a:spcPts val="800"/>
              </a:spcBef>
              <a:defRPr sz="1800"/>
            </a:lvl1pPr>
            <a:lvl2pPr>
              <a:spcBef>
                <a:spcPts val="600"/>
              </a:spcBef>
              <a:defRPr sz="1800"/>
            </a:lvl2pPr>
            <a:lvl3pPr marL="184150" indent="-184150">
              <a:spcBef>
                <a:spcPts val="500"/>
              </a:spcBef>
              <a:defRPr sz="1800"/>
            </a:lvl3pPr>
            <a:lvl4pPr marL="412750" indent="-222250">
              <a:spcBef>
                <a:spcPts val="500"/>
              </a:spcBef>
              <a:defRPr sz="1600"/>
            </a:lvl4pPr>
            <a:lvl5pPr marL="650875" indent="-222250">
              <a:spcBef>
                <a:spcPts val="5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6A5E74A7-6AA6-6A4A-386F-857155357DE5}"/>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AED2575B-FB3C-51E6-D7BC-6C7FF452EDA3}"/>
              </a:ext>
            </a:extLst>
          </p:cNvPr>
          <p:cNvSpPr>
            <a:spLocks noGrp="1"/>
          </p:cNvSpPr>
          <p:nvPr>
            <p:ph type="sldNum" sz="quarter" idx="12"/>
          </p:nvPr>
        </p:nvSpPr>
        <p:spPr/>
        <p:txBody>
          <a:bodyPr/>
          <a:lstStyle/>
          <a:p>
            <a:fld id="{03CB0E19-F4C8-4F98-96D2-CE1ECDE59975}" type="slidenum">
              <a:rPr lang="en-GB" smtClean="0"/>
              <a:t>‹#›</a:t>
            </a:fld>
            <a:endParaRPr lang="en-GB"/>
          </a:p>
        </p:txBody>
      </p:sp>
      <p:sp>
        <p:nvSpPr>
          <p:cNvPr id="16" name="Content Placeholder 2">
            <a:extLst>
              <a:ext uri="{FF2B5EF4-FFF2-40B4-BE49-F238E27FC236}">
                <a16:creationId xmlns:a16="http://schemas.microsoft.com/office/drawing/2014/main" id="{CF11EDDC-1465-A78B-C3BD-A70D9121A33B}"/>
              </a:ext>
            </a:extLst>
          </p:cNvPr>
          <p:cNvSpPr>
            <a:spLocks noGrp="1"/>
          </p:cNvSpPr>
          <p:nvPr>
            <p:ph idx="13"/>
          </p:nvPr>
        </p:nvSpPr>
        <p:spPr>
          <a:xfrm>
            <a:off x="4406900" y="1573619"/>
            <a:ext cx="3562350" cy="4477931"/>
          </a:xfrm>
        </p:spPr>
        <p:txBody>
          <a:bodyPr/>
          <a:lstStyle>
            <a:lvl1pPr>
              <a:spcBef>
                <a:spcPts val="800"/>
              </a:spcBef>
              <a:defRPr sz="1800"/>
            </a:lvl1pPr>
            <a:lvl2pPr>
              <a:spcBef>
                <a:spcPts val="600"/>
              </a:spcBef>
              <a:defRPr sz="1800"/>
            </a:lvl2pPr>
            <a:lvl3pPr marL="184150" indent="-184150">
              <a:spcBef>
                <a:spcPts val="500"/>
              </a:spcBef>
              <a:defRPr sz="1800"/>
            </a:lvl3pPr>
            <a:lvl4pPr marL="412750" indent="-222250">
              <a:spcBef>
                <a:spcPts val="500"/>
              </a:spcBef>
              <a:defRPr sz="1600"/>
            </a:lvl4pPr>
            <a:lvl5pPr marL="650875" indent="-222250">
              <a:spcBef>
                <a:spcPts val="5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Content Placeholder 2">
            <a:extLst>
              <a:ext uri="{FF2B5EF4-FFF2-40B4-BE49-F238E27FC236}">
                <a16:creationId xmlns:a16="http://schemas.microsoft.com/office/drawing/2014/main" id="{473E3490-C5C2-7754-8FFF-150028EB9BCD}"/>
              </a:ext>
            </a:extLst>
          </p:cNvPr>
          <p:cNvSpPr>
            <a:spLocks noGrp="1"/>
          </p:cNvSpPr>
          <p:nvPr>
            <p:ph idx="14"/>
          </p:nvPr>
        </p:nvSpPr>
        <p:spPr>
          <a:xfrm>
            <a:off x="8204626" y="1573619"/>
            <a:ext cx="3562350" cy="4477931"/>
          </a:xfrm>
        </p:spPr>
        <p:txBody>
          <a:bodyPr/>
          <a:lstStyle>
            <a:lvl1pPr>
              <a:spcBef>
                <a:spcPts val="800"/>
              </a:spcBef>
              <a:defRPr sz="1800"/>
            </a:lvl1pPr>
            <a:lvl2pPr>
              <a:spcBef>
                <a:spcPts val="600"/>
              </a:spcBef>
              <a:defRPr sz="1800"/>
            </a:lvl2pPr>
            <a:lvl3pPr marL="184150" indent="-184150">
              <a:spcBef>
                <a:spcPts val="500"/>
              </a:spcBef>
              <a:defRPr sz="1800"/>
            </a:lvl3pPr>
            <a:lvl4pPr marL="412750" indent="-222250">
              <a:spcBef>
                <a:spcPts val="500"/>
              </a:spcBef>
              <a:defRPr sz="1600"/>
            </a:lvl4pPr>
            <a:lvl5pPr marL="650875" indent="-222250">
              <a:spcBef>
                <a:spcPts val="5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Text Placeholder 8">
            <a:extLst>
              <a:ext uri="{FF2B5EF4-FFF2-40B4-BE49-F238E27FC236}">
                <a16:creationId xmlns:a16="http://schemas.microsoft.com/office/drawing/2014/main" id="{14D0B233-2FE1-9855-6829-FEF22EE7333B}"/>
              </a:ext>
            </a:extLst>
          </p:cNvPr>
          <p:cNvSpPr>
            <a:spLocks noGrp="1"/>
          </p:cNvSpPr>
          <p:nvPr>
            <p:ph type="body" sz="quarter" idx="15" hasCustomPrompt="1"/>
          </p:nvPr>
        </p:nvSpPr>
        <p:spPr>
          <a:xfrm>
            <a:off x="604838" y="5464175"/>
            <a:ext cx="9267825" cy="587375"/>
          </a:xfrm>
        </p:spPr>
        <p:txBody>
          <a:bodyPr anchor="b" anchorCtr="0"/>
          <a:lstStyle>
            <a:lvl1pPr>
              <a:lnSpc>
                <a:spcPct val="100000"/>
              </a:lnSpc>
              <a:spcBef>
                <a:spcPts val="0"/>
              </a:spcBef>
              <a:buFontTx/>
              <a:buNone/>
              <a:defRPr sz="900" b="0">
                <a:solidFill>
                  <a:schemeClr val="tx1"/>
                </a:solidFill>
              </a:defRPr>
            </a:lvl1pPr>
            <a:lvl2pPr>
              <a:lnSpc>
                <a:spcPct val="100000"/>
              </a:lnSpc>
              <a:spcBef>
                <a:spcPts val="0"/>
              </a:spcBef>
              <a:buFontTx/>
              <a:buNone/>
              <a:defRPr sz="900" b="0">
                <a:solidFill>
                  <a:schemeClr val="tx1"/>
                </a:solidFill>
              </a:defRPr>
            </a:lvl2pPr>
            <a:lvl3pPr marL="0" indent="0">
              <a:lnSpc>
                <a:spcPct val="100000"/>
              </a:lnSpc>
              <a:spcBef>
                <a:spcPts val="0"/>
              </a:spcBef>
              <a:buFontTx/>
              <a:buNone/>
              <a:defRPr sz="900" b="0">
                <a:solidFill>
                  <a:schemeClr val="tx1"/>
                </a:solidFill>
              </a:defRPr>
            </a:lvl3pPr>
            <a:lvl4pPr marL="0" indent="0">
              <a:lnSpc>
                <a:spcPct val="100000"/>
              </a:lnSpc>
              <a:spcBef>
                <a:spcPts val="0"/>
              </a:spcBef>
              <a:buFontTx/>
              <a:buNone/>
              <a:defRPr sz="900" b="0">
                <a:solidFill>
                  <a:schemeClr val="tx1"/>
                </a:solidFill>
              </a:defRPr>
            </a:lvl4pPr>
            <a:lvl5pPr marL="0" indent="0">
              <a:lnSpc>
                <a:spcPct val="100000"/>
              </a:lnSpc>
              <a:spcBef>
                <a:spcPts val="0"/>
              </a:spcBef>
              <a:buFontTx/>
              <a:buNone/>
              <a:defRPr sz="900" b="0">
                <a:solidFill>
                  <a:schemeClr val="tx1"/>
                </a:solidFill>
              </a:defRPr>
            </a:lvl5pPr>
          </a:lstStyle>
          <a:p>
            <a:pPr lvl="0"/>
            <a:r>
              <a:rPr lang="en-US" dirty="0"/>
              <a:t>Click to add footnote or delete text box</a:t>
            </a:r>
          </a:p>
          <a:p>
            <a:pPr lvl="1"/>
            <a:r>
              <a:rPr lang="en-US" dirty="0"/>
              <a:t>Second level</a:t>
            </a:r>
          </a:p>
        </p:txBody>
      </p:sp>
      <p:pic>
        <p:nvPicPr>
          <p:cNvPr id="4" name="Picture 3">
            <a:extLst>
              <a:ext uri="{FF2B5EF4-FFF2-40B4-BE49-F238E27FC236}">
                <a16:creationId xmlns:a16="http://schemas.microsoft.com/office/drawing/2014/main" id="{8BF39D8E-4140-1FAB-7479-6231CA188BB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extLst>
      <p:ext uri="{BB962C8B-B14F-4D97-AF65-F5344CB8AC3E}">
        <p14:creationId xmlns:p14="http://schemas.microsoft.com/office/powerpoint/2010/main" val="2509407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Full Width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45A4A-BEAF-8F80-8835-0907262EDC2E}"/>
              </a:ext>
            </a:extLst>
          </p:cNvPr>
          <p:cNvSpPr>
            <a:spLocks noGrp="1"/>
          </p:cNvSpPr>
          <p:nvPr>
            <p:ph type="title"/>
          </p:nvPr>
        </p:nvSpPr>
        <p:spPr>
          <a:xfrm>
            <a:off x="604838" y="311086"/>
            <a:ext cx="7364412" cy="1065278"/>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68868F2A-23FD-5801-ACBB-432CB93397C0}"/>
              </a:ext>
            </a:extLst>
          </p:cNvPr>
          <p:cNvSpPr>
            <a:spLocks noGrp="1"/>
          </p:cNvSpPr>
          <p:nvPr>
            <p:ph idx="1"/>
          </p:nvPr>
        </p:nvSpPr>
        <p:spPr>
          <a:xfrm>
            <a:off x="604838" y="1573619"/>
            <a:ext cx="11168062" cy="4477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6A5E74A7-6AA6-6A4A-386F-857155357DE5}"/>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AED2575B-FB3C-51E6-D7BC-6C7FF452EDA3}"/>
              </a:ext>
            </a:extLst>
          </p:cNvPr>
          <p:cNvSpPr>
            <a:spLocks noGrp="1"/>
          </p:cNvSpPr>
          <p:nvPr>
            <p:ph type="sldNum" sz="quarter" idx="12"/>
          </p:nvPr>
        </p:nvSpPr>
        <p:spPr/>
        <p:txBody>
          <a:bodyPr/>
          <a:lstStyle/>
          <a:p>
            <a:fld id="{03CB0E19-F4C8-4F98-96D2-CE1ECDE59975}" type="slidenum">
              <a:rPr lang="en-GB" smtClean="0"/>
              <a:t>‹#›</a:t>
            </a:fld>
            <a:endParaRPr lang="en-GB"/>
          </a:p>
        </p:txBody>
      </p:sp>
      <p:pic>
        <p:nvPicPr>
          <p:cNvPr id="4" name="Picture 3">
            <a:extLst>
              <a:ext uri="{FF2B5EF4-FFF2-40B4-BE49-F238E27FC236}">
                <a16:creationId xmlns:a16="http://schemas.microsoft.com/office/drawing/2014/main" id="{5163FBBE-05C7-4083-A849-9413DA7CDD1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extLst>
      <p:ext uri="{BB962C8B-B14F-4D97-AF65-F5344CB8AC3E}">
        <p14:creationId xmlns:p14="http://schemas.microsoft.com/office/powerpoint/2010/main" val="146930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1 (Full Colour) Light Image">
    <p:spTree>
      <p:nvGrpSpPr>
        <p:cNvPr id="1" name=""/>
        <p:cNvGrpSpPr/>
        <p:nvPr/>
      </p:nvGrpSpPr>
      <p:grpSpPr>
        <a:xfrm>
          <a:off x="0" y="0"/>
          <a:ext cx="0" cy="0"/>
          <a:chOff x="0" y="0"/>
          <a:chExt cx="0" cy="0"/>
        </a:xfrm>
      </p:grpSpPr>
      <p:sp>
        <p:nvSpPr>
          <p:cNvPr id="1036" name="Picture Placeholder 1035">
            <a:extLst>
              <a:ext uri="{FF2B5EF4-FFF2-40B4-BE49-F238E27FC236}">
                <a16:creationId xmlns:a16="http://schemas.microsoft.com/office/drawing/2014/main" id="{7AA4D6D0-4766-1D05-8A41-65097B5A117F}"/>
              </a:ext>
            </a:extLst>
          </p:cNvPr>
          <p:cNvSpPr>
            <a:spLocks noGrp="1"/>
          </p:cNvSpPr>
          <p:nvPr>
            <p:ph type="pic" sz="quarter" idx="10"/>
          </p:nvPr>
        </p:nvSpPr>
        <p:spPr>
          <a:xfrm>
            <a:off x="0" y="0"/>
            <a:ext cx="11563350" cy="6858000"/>
          </a:xfrm>
          <a:custGeom>
            <a:avLst/>
            <a:gdLst>
              <a:gd name="connsiteX0" fmla="*/ 0 w 2751427"/>
              <a:gd name="connsiteY0" fmla="*/ 0 h 1638300"/>
              <a:gd name="connsiteX1" fmla="*/ 582307 w 2751427"/>
              <a:gd name="connsiteY1" fmla="*/ 0 h 1638300"/>
              <a:gd name="connsiteX2" fmla="*/ 1160833 w 2751427"/>
              <a:gd name="connsiteY2" fmla="*/ 0 h 1638300"/>
              <a:gd name="connsiteX3" fmla="*/ 1743141 w 2751427"/>
              <a:gd name="connsiteY3" fmla="*/ 0 h 1638300"/>
              <a:gd name="connsiteX4" fmla="*/ 2321667 w 2751427"/>
              <a:gd name="connsiteY4" fmla="*/ 0 h 1638300"/>
              <a:gd name="connsiteX5" fmla="*/ 2495602 w 2751427"/>
              <a:gd name="connsiteY5" fmla="*/ 0 h 1638300"/>
              <a:gd name="connsiteX6" fmla="*/ 2355697 w 2751427"/>
              <a:gd name="connsiteY6" fmla="*/ 333728 h 1638300"/>
              <a:gd name="connsiteX7" fmla="*/ 2355697 w 2751427"/>
              <a:gd name="connsiteY7" fmla="*/ 656079 h 1638300"/>
              <a:gd name="connsiteX8" fmla="*/ 2495602 w 2751427"/>
              <a:gd name="connsiteY8" fmla="*/ 982222 h 1638300"/>
              <a:gd name="connsiteX9" fmla="*/ 2650632 w 2751427"/>
              <a:gd name="connsiteY9" fmla="*/ 1152878 h 1638300"/>
              <a:gd name="connsiteX10" fmla="*/ 2745163 w 2751427"/>
              <a:gd name="connsiteY10" fmla="*/ 1312157 h 1638300"/>
              <a:gd name="connsiteX11" fmla="*/ 2748944 w 2751427"/>
              <a:gd name="connsiteY11" fmla="*/ 1422136 h 1638300"/>
              <a:gd name="connsiteX12" fmla="*/ 2571227 w 2751427"/>
              <a:gd name="connsiteY12" fmla="*/ 1638300 h 1638300"/>
              <a:gd name="connsiteX13" fmla="*/ 2321667 w 2751427"/>
              <a:gd name="connsiteY13" fmla="*/ 1638300 h 1638300"/>
              <a:gd name="connsiteX14" fmla="*/ 1743141 w 2751427"/>
              <a:gd name="connsiteY14" fmla="*/ 1638300 h 1638300"/>
              <a:gd name="connsiteX15" fmla="*/ 1160833 w 2751427"/>
              <a:gd name="connsiteY15" fmla="*/ 1638300 h 1638300"/>
              <a:gd name="connsiteX16" fmla="*/ 582307 w 2751427"/>
              <a:gd name="connsiteY16" fmla="*/ 1638300 h 1638300"/>
              <a:gd name="connsiteX17" fmla="*/ 0 w 2751427"/>
              <a:gd name="connsiteY17" fmla="*/ 1638300 h 1638300"/>
              <a:gd name="connsiteX18" fmla="*/ 0 w 2751427"/>
              <a:gd name="connsiteY18" fmla="*/ 1312157 h 1638300"/>
              <a:gd name="connsiteX19" fmla="*/ 0 w 2751427"/>
              <a:gd name="connsiteY19" fmla="*/ 982222 h 1638300"/>
              <a:gd name="connsiteX20" fmla="*/ 0 w 2751427"/>
              <a:gd name="connsiteY20" fmla="*/ 656079 h 1638300"/>
              <a:gd name="connsiteX21" fmla="*/ 0 w 2751427"/>
              <a:gd name="connsiteY21" fmla="*/ 326143 h 1638300"/>
              <a:gd name="connsiteX22" fmla="*/ 0 w 2751427"/>
              <a:gd name="connsiteY22" fmla="*/ 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751427" h="1638300">
                <a:moveTo>
                  <a:pt x="0" y="0"/>
                </a:moveTo>
                <a:cubicBezTo>
                  <a:pt x="0" y="0"/>
                  <a:pt x="0" y="0"/>
                  <a:pt x="582307" y="0"/>
                </a:cubicBezTo>
                <a:cubicBezTo>
                  <a:pt x="582307" y="0"/>
                  <a:pt x="582307" y="0"/>
                  <a:pt x="1160833" y="0"/>
                </a:cubicBezTo>
                <a:cubicBezTo>
                  <a:pt x="1160833" y="0"/>
                  <a:pt x="1160833" y="0"/>
                  <a:pt x="1743141" y="0"/>
                </a:cubicBezTo>
                <a:cubicBezTo>
                  <a:pt x="1743141" y="0"/>
                  <a:pt x="1743141" y="0"/>
                  <a:pt x="2321667" y="0"/>
                </a:cubicBezTo>
                <a:cubicBezTo>
                  <a:pt x="2321667" y="0"/>
                  <a:pt x="2321667" y="0"/>
                  <a:pt x="2495602" y="0"/>
                </a:cubicBezTo>
                <a:cubicBezTo>
                  <a:pt x="2427541" y="98602"/>
                  <a:pt x="2378385" y="216165"/>
                  <a:pt x="2355697" y="333728"/>
                </a:cubicBezTo>
                <a:cubicBezTo>
                  <a:pt x="2336791" y="439914"/>
                  <a:pt x="2336791" y="553685"/>
                  <a:pt x="2355697" y="656079"/>
                </a:cubicBezTo>
                <a:cubicBezTo>
                  <a:pt x="2378385" y="773642"/>
                  <a:pt x="2427541" y="883620"/>
                  <a:pt x="2495602" y="982222"/>
                </a:cubicBezTo>
                <a:cubicBezTo>
                  <a:pt x="2537196" y="1046692"/>
                  <a:pt x="2590133" y="1103577"/>
                  <a:pt x="2650632" y="1152878"/>
                </a:cubicBezTo>
                <a:cubicBezTo>
                  <a:pt x="2699788" y="1194594"/>
                  <a:pt x="2730038" y="1247687"/>
                  <a:pt x="2745163" y="1312157"/>
                </a:cubicBezTo>
                <a:cubicBezTo>
                  <a:pt x="2752725" y="1346288"/>
                  <a:pt x="2752725" y="1384212"/>
                  <a:pt x="2748944" y="1422136"/>
                </a:cubicBezTo>
                <a:cubicBezTo>
                  <a:pt x="2730038" y="1520737"/>
                  <a:pt x="2665757" y="1600377"/>
                  <a:pt x="2571227" y="1638300"/>
                </a:cubicBezTo>
                <a:cubicBezTo>
                  <a:pt x="2571227" y="1638300"/>
                  <a:pt x="2571227" y="1638300"/>
                  <a:pt x="2321667" y="1638300"/>
                </a:cubicBezTo>
                <a:cubicBezTo>
                  <a:pt x="2321667" y="1638300"/>
                  <a:pt x="2321667" y="1638300"/>
                  <a:pt x="1743141" y="1638300"/>
                </a:cubicBezTo>
                <a:cubicBezTo>
                  <a:pt x="1743141" y="1638300"/>
                  <a:pt x="1743141" y="1638300"/>
                  <a:pt x="1160833" y="1638300"/>
                </a:cubicBezTo>
                <a:cubicBezTo>
                  <a:pt x="1160833" y="1638300"/>
                  <a:pt x="1160833" y="1638300"/>
                  <a:pt x="582307" y="1638300"/>
                </a:cubicBezTo>
                <a:cubicBezTo>
                  <a:pt x="582307" y="1638300"/>
                  <a:pt x="582307" y="1638300"/>
                  <a:pt x="0" y="1638300"/>
                </a:cubicBezTo>
                <a:cubicBezTo>
                  <a:pt x="0" y="1638300"/>
                  <a:pt x="0" y="1638300"/>
                  <a:pt x="0" y="1312157"/>
                </a:cubicBezTo>
                <a:cubicBezTo>
                  <a:pt x="0" y="1312157"/>
                  <a:pt x="0" y="1312157"/>
                  <a:pt x="0" y="982222"/>
                </a:cubicBezTo>
                <a:cubicBezTo>
                  <a:pt x="0" y="982222"/>
                  <a:pt x="0" y="982222"/>
                  <a:pt x="0" y="656079"/>
                </a:cubicBezTo>
                <a:cubicBezTo>
                  <a:pt x="0" y="656079"/>
                  <a:pt x="0" y="656079"/>
                  <a:pt x="0" y="326143"/>
                </a:cubicBezTo>
                <a:cubicBezTo>
                  <a:pt x="0" y="326143"/>
                  <a:pt x="0" y="326143"/>
                  <a:pt x="0" y="0"/>
                </a:cubicBezTo>
                <a:close/>
              </a:path>
            </a:pathLst>
          </a:custGeom>
        </p:spPr>
        <p:txBody>
          <a:bodyPr wrap="square" tIns="360000">
            <a:noAutofit/>
          </a:bodyPr>
          <a:lstStyle>
            <a:lvl1pPr algn="ctr">
              <a:defRPr sz="1400" b="0"/>
            </a:lvl1pPr>
          </a:lstStyle>
          <a:p>
            <a:r>
              <a:rPr lang="en-US"/>
              <a:t>Click icon to add picture</a:t>
            </a:r>
            <a:endParaRPr lang="en-GB" dirty="0"/>
          </a:p>
        </p:txBody>
      </p:sp>
      <p:pic>
        <p:nvPicPr>
          <p:cNvPr id="8" name="Picture 7" descr="A colorful circle with black background&#10;&#10;Description automatically generated with medium confidence">
            <a:extLst>
              <a:ext uri="{FF2B5EF4-FFF2-40B4-BE49-F238E27FC236}">
                <a16:creationId xmlns:a16="http://schemas.microsoft.com/office/drawing/2014/main" id="{FF6A30E8-B7D4-ED0A-B735-3EFA8195962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626601" y="0"/>
            <a:ext cx="2565399" cy="6858000"/>
          </a:xfrm>
          <a:prstGeom prst="rect">
            <a:avLst/>
          </a:prstGeom>
        </p:spPr>
      </p:pic>
      <p:sp>
        <p:nvSpPr>
          <p:cNvPr id="2" name="Title 1">
            <a:extLst>
              <a:ext uri="{FF2B5EF4-FFF2-40B4-BE49-F238E27FC236}">
                <a16:creationId xmlns:a16="http://schemas.microsoft.com/office/drawing/2014/main" id="{06C9918D-BA13-C7B2-DD69-2DC8F3E605D4}"/>
              </a:ext>
            </a:extLst>
          </p:cNvPr>
          <p:cNvSpPr>
            <a:spLocks noGrp="1"/>
          </p:cNvSpPr>
          <p:nvPr>
            <p:ph type="ctrTitle"/>
          </p:nvPr>
        </p:nvSpPr>
        <p:spPr>
          <a:xfrm>
            <a:off x="604838" y="1376363"/>
            <a:ext cx="5465762" cy="2276399"/>
          </a:xfrm>
        </p:spPr>
        <p:txBody>
          <a:bodyPr anchor="b" anchorCtr="0"/>
          <a:lstStyle>
            <a:lvl1pPr algn="l">
              <a:lnSpc>
                <a:spcPct val="90000"/>
              </a:lnSpc>
              <a:defRPr sz="4000" spc="-100" baseline="0"/>
            </a:lvl1pPr>
          </a:lstStyle>
          <a:p>
            <a:r>
              <a:rPr lang="en-US"/>
              <a:t>Click to edit Master title style</a:t>
            </a:r>
            <a:endParaRPr lang="en-GB" dirty="0"/>
          </a:p>
        </p:txBody>
      </p:sp>
      <p:sp>
        <p:nvSpPr>
          <p:cNvPr id="3" name="Subtitle 2">
            <a:extLst>
              <a:ext uri="{FF2B5EF4-FFF2-40B4-BE49-F238E27FC236}">
                <a16:creationId xmlns:a16="http://schemas.microsoft.com/office/drawing/2014/main" id="{F5126F13-0AE9-3175-DE16-03EC60AEA720}"/>
              </a:ext>
            </a:extLst>
          </p:cNvPr>
          <p:cNvSpPr>
            <a:spLocks noGrp="1"/>
          </p:cNvSpPr>
          <p:nvPr>
            <p:ph type="subTitle" idx="1"/>
          </p:nvPr>
        </p:nvSpPr>
        <p:spPr>
          <a:xfrm>
            <a:off x="604838" y="3990974"/>
            <a:ext cx="4510395" cy="1047751"/>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a:extLst>
              <a:ext uri="{FF2B5EF4-FFF2-40B4-BE49-F238E27FC236}">
                <a16:creationId xmlns:a16="http://schemas.microsoft.com/office/drawing/2014/main" id="{C23A8108-6468-F37B-B08D-4576298F528F}"/>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FC9EE5C0-CA83-92F8-E574-92C5F4ED2C0C}"/>
              </a:ext>
            </a:extLst>
          </p:cNvPr>
          <p:cNvSpPr>
            <a:spLocks noGrp="1"/>
          </p:cNvSpPr>
          <p:nvPr>
            <p:ph type="sldNum" sz="quarter" idx="12"/>
          </p:nvPr>
        </p:nvSpPr>
        <p:spPr/>
        <p:txBody>
          <a:bodyPr/>
          <a:lstStyle/>
          <a:p>
            <a:fld id="{03CB0E19-F4C8-4F98-96D2-CE1ECDE59975}" type="slidenum">
              <a:rPr lang="en-GB" smtClean="0"/>
              <a:t>‹#›</a:t>
            </a:fld>
            <a:endParaRPr lang="en-GB"/>
          </a:p>
        </p:txBody>
      </p:sp>
      <p:pic>
        <p:nvPicPr>
          <p:cNvPr id="2054" name="Picture 6">
            <a:extLst>
              <a:ext uri="{FF2B5EF4-FFF2-40B4-BE49-F238E27FC236}">
                <a16:creationId xmlns:a16="http://schemas.microsoft.com/office/drawing/2014/main" id="{B92AF615-B0B4-115B-E41F-28D77FF01C1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8361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a:extLst>
              <a:ext uri="{FF2B5EF4-FFF2-40B4-BE49-F238E27FC236}">
                <a16:creationId xmlns:a16="http://schemas.microsoft.com/office/drawing/2014/main" id="{11323A8E-58B2-5227-B848-7987730AF7E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8786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803EBC5E-BE86-E879-A12E-9A2174CA6DCC}"/>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30350" y="5643501"/>
            <a:ext cx="5004000" cy="932879"/>
          </a:xfrm>
          <a:prstGeom prst="rect">
            <a:avLst/>
          </a:prstGeom>
          <a:noFill/>
          <a:ln>
            <a:noFill/>
          </a:ln>
        </p:spPr>
      </p:pic>
    </p:spTree>
    <p:extLst>
      <p:ext uri="{BB962C8B-B14F-4D97-AF65-F5344CB8AC3E}">
        <p14:creationId xmlns:p14="http://schemas.microsoft.com/office/powerpoint/2010/main" val="1655545879"/>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Divider 1 (Full Colour)">
    <p:spTree>
      <p:nvGrpSpPr>
        <p:cNvPr id="1" name=""/>
        <p:cNvGrpSpPr/>
        <p:nvPr/>
      </p:nvGrpSpPr>
      <p:grpSpPr>
        <a:xfrm>
          <a:off x="0" y="0"/>
          <a:ext cx="0" cy="0"/>
          <a:chOff x="0" y="0"/>
          <a:chExt cx="0" cy="0"/>
        </a:xfrm>
      </p:grpSpPr>
      <p:pic>
        <p:nvPicPr>
          <p:cNvPr id="7" name="Picture 6" descr="A colorful circle with black background&#10;&#10;Description automatically generated with medium confidence">
            <a:extLst>
              <a:ext uri="{FF2B5EF4-FFF2-40B4-BE49-F238E27FC236}">
                <a16:creationId xmlns:a16="http://schemas.microsoft.com/office/drawing/2014/main" id="{797C4475-552D-264A-A4E6-E6613B129DF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626601" y="0"/>
            <a:ext cx="2565399" cy="6858000"/>
          </a:xfrm>
          <a:prstGeom prst="rect">
            <a:avLst/>
          </a:prstGeom>
        </p:spPr>
      </p:pic>
      <p:sp>
        <p:nvSpPr>
          <p:cNvPr id="2" name="Title 1">
            <a:extLst>
              <a:ext uri="{FF2B5EF4-FFF2-40B4-BE49-F238E27FC236}">
                <a16:creationId xmlns:a16="http://schemas.microsoft.com/office/drawing/2014/main" id="{06C9918D-BA13-C7B2-DD69-2DC8F3E605D4}"/>
              </a:ext>
            </a:extLst>
          </p:cNvPr>
          <p:cNvSpPr>
            <a:spLocks noGrp="1"/>
          </p:cNvSpPr>
          <p:nvPr>
            <p:ph type="ctrTitle"/>
          </p:nvPr>
        </p:nvSpPr>
        <p:spPr>
          <a:xfrm>
            <a:off x="604838" y="2771408"/>
            <a:ext cx="5040000" cy="1145401"/>
          </a:xfrm>
        </p:spPr>
        <p:txBody>
          <a:bodyPr anchor="t" anchorCtr="0"/>
          <a:lstStyle>
            <a:lvl1pPr algn="l">
              <a:lnSpc>
                <a:spcPct val="90000"/>
              </a:lnSpc>
              <a:defRPr sz="4000" spc="-100" baseline="0"/>
            </a:lvl1pPr>
          </a:lstStyle>
          <a:p>
            <a:r>
              <a:rPr lang="en-US"/>
              <a:t>Click to edit Master title style</a:t>
            </a:r>
            <a:endParaRPr lang="en-GB" dirty="0"/>
          </a:p>
        </p:txBody>
      </p:sp>
      <p:sp>
        <p:nvSpPr>
          <p:cNvPr id="3" name="Subtitle 2">
            <a:extLst>
              <a:ext uri="{FF2B5EF4-FFF2-40B4-BE49-F238E27FC236}">
                <a16:creationId xmlns:a16="http://schemas.microsoft.com/office/drawing/2014/main" id="{F5126F13-0AE9-3175-DE16-03EC60AEA720}"/>
              </a:ext>
            </a:extLst>
          </p:cNvPr>
          <p:cNvSpPr>
            <a:spLocks noGrp="1"/>
          </p:cNvSpPr>
          <p:nvPr>
            <p:ph type="subTitle" idx="1"/>
          </p:nvPr>
        </p:nvSpPr>
        <p:spPr>
          <a:xfrm>
            <a:off x="604838" y="3984591"/>
            <a:ext cx="5040000" cy="777910"/>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a:extLst>
              <a:ext uri="{FF2B5EF4-FFF2-40B4-BE49-F238E27FC236}">
                <a16:creationId xmlns:a16="http://schemas.microsoft.com/office/drawing/2014/main" id="{C23A8108-6468-F37B-B08D-4576298F528F}"/>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FC9EE5C0-CA83-92F8-E574-92C5F4ED2C0C}"/>
              </a:ext>
            </a:extLst>
          </p:cNvPr>
          <p:cNvSpPr>
            <a:spLocks noGrp="1"/>
          </p:cNvSpPr>
          <p:nvPr>
            <p:ph type="sldNum" sz="quarter" idx="12"/>
          </p:nvPr>
        </p:nvSpPr>
        <p:spPr/>
        <p:txBody>
          <a:bodyPr/>
          <a:lstStyle>
            <a:lvl1pPr>
              <a:defRPr>
                <a:solidFill>
                  <a:schemeClr val="bg1"/>
                </a:solidFill>
              </a:defRPr>
            </a:lvl1pPr>
          </a:lstStyle>
          <a:p>
            <a:fld id="{03CB0E19-F4C8-4F98-96D2-CE1ECDE59975}" type="slidenum">
              <a:rPr lang="en-GB" smtClean="0"/>
              <a:pPr/>
              <a:t>‹#›</a:t>
            </a:fld>
            <a:endParaRPr lang="en-GB" dirty="0"/>
          </a:p>
        </p:txBody>
      </p:sp>
      <p:pic>
        <p:nvPicPr>
          <p:cNvPr id="4" name="Picture 3">
            <a:extLst>
              <a:ext uri="{FF2B5EF4-FFF2-40B4-BE49-F238E27FC236}">
                <a16:creationId xmlns:a16="http://schemas.microsoft.com/office/drawing/2014/main" id="{D7E6BBC6-4CC2-A65A-176C-CB76BE218F4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extLst>
      <p:ext uri="{BB962C8B-B14F-4D97-AF65-F5344CB8AC3E}">
        <p14:creationId xmlns:p14="http://schemas.microsoft.com/office/powerpoint/2010/main" val="4147650427"/>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Divider 2 (Full Colour)">
    <p:spTree>
      <p:nvGrpSpPr>
        <p:cNvPr id="1" name=""/>
        <p:cNvGrpSpPr/>
        <p:nvPr/>
      </p:nvGrpSpPr>
      <p:grpSpPr>
        <a:xfrm>
          <a:off x="0" y="0"/>
          <a:ext cx="0" cy="0"/>
          <a:chOff x="0" y="0"/>
          <a:chExt cx="0" cy="0"/>
        </a:xfrm>
      </p:grpSpPr>
      <p:pic>
        <p:nvPicPr>
          <p:cNvPr id="9" name="Picture 8" descr="A colorful circle and a black background&#10;&#10;Description automatically generated">
            <a:extLst>
              <a:ext uri="{FF2B5EF4-FFF2-40B4-BE49-F238E27FC236}">
                <a16:creationId xmlns:a16="http://schemas.microsoft.com/office/drawing/2014/main" id="{86B6FA02-ECA3-BA26-3F96-186B4A3BE4F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810500" y="0"/>
            <a:ext cx="4381500" cy="6858000"/>
          </a:xfrm>
          <a:prstGeom prst="rect">
            <a:avLst/>
          </a:prstGeom>
        </p:spPr>
      </p:pic>
      <p:sp>
        <p:nvSpPr>
          <p:cNvPr id="2" name="Title 1">
            <a:extLst>
              <a:ext uri="{FF2B5EF4-FFF2-40B4-BE49-F238E27FC236}">
                <a16:creationId xmlns:a16="http://schemas.microsoft.com/office/drawing/2014/main" id="{06C9918D-BA13-C7B2-DD69-2DC8F3E605D4}"/>
              </a:ext>
            </a:extLst>
          </p:cNvPr>
          <p:cNvSpPr>
            <a:spLocks noGrp="1"/>
          </p:cNvSpPr>
          <p:nvPr>
            <p:ph type="ctrTitle"/>
          </p:nvPr>
        </p:nvSpPr>
        <p:spPr>
          <a:xfrm>
            <a:off x="604838" y="2771408"/>
            <a:ext cx="5040000" cy="1145401"/>
          </a:xfrm>
        </p:spPr>
        <p:txBody>
          <a:bodyPr anchor="t" anchorCtr="0"/>
          <a:lstStyle>
            <a:lvl1pPr algn="l">
              <a:lnSpc>
                <a:spcPct val="90000"/>
              </a:lnSpc>
              <a:defRPr sz="4000" spc="-100" baseline="0"/>
            </a:lvl1pPr>
          </a:lstStyle>
          <a:p>
            <a:r>
              <a:rPr lang="en-US"/>
              <a:t>Click to edit Master title style</a:t>
            </a:r>
            <a:endParaRPr lang="en-GB" dirty="0"/>
          </a:p>
        </p:txBody>
      </p:sp>
      <p:sp>
        <p:nvSpPr>
          <p:cNvPr id="3" name="Subtitle 2">
            <a:extLst>
              <a:ext uri="{FF2B5EF4-FFF2-40B4-BE49-F238E27FC236}">
                <a16:creationId xmlns:a16="http://schemas.microsoft.com/office/drawing/2014/main" id="{F5126F13-0AE9-3175-DE16-03EC60AEA720}"/>
              </a:ext>
            </a:extLst>
          </p:cNvPr>
          <p:cNvSpPr>
            <a:spLocks noGrp="1"/>
          </p:cNvSpPr>
          <p:nvPr>
            <p:ph type="subTitle" idx="1"/>
          </p:nvPr>
        </p:nvSpPr>
        <p:spPr>
          <a:xfrm>
            <a:off x="604838" y="3984591"/>
            <a:ext cx="5040000" cy="777910"/>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a:extLst>
              <a:ext uri="{FF2B5EF4-FFF2-40B4-BE49-F238E27FC236}">
                <a16:creationId xmlns:a16="http://schemas.microsoft.com/office/drawing/2014/main" id="{C23A8108-6468-F37B-B08D-4576298F528F}"/>
              </a:ext>
            </a:extLst>
          </p:cNvPr>
          <p:cNvSpPr>
            <a:spLocks noGrp="1"/>
          </p:cNvSpPr>
          <p:nvPr>
            <p:ph type="ftr" sz="quarter" idx="11"/>
          </p:nvPr>
        </p:nvSpPr>
        <p:spPr/>
        <p:txBody>
          <a:bodyPr/>
          <a:lstStyle/>
          <a:p>
            <a:r>
              <a:rPr lang="en-GB" dirty="0"/>
              <a:t>Insert menu &gt; Header &amp; Footer button</a:t>
            </a:r>
          </a:p>
        </p:txBody>
      </p:sp>
      <p:sp>
        <p:nvSpPr>
          <p:cNvPr id="6" name="Slide Number Placeholder 5">
            <a:extLst>
              <a:ext uri="{FF2B5EF4-FFF2-40B4-BE49-F238E27FC236}">
                <a16:creationId xmlns:a16="http://schemas.microsoft.com/office/drawing/2014/main" id="{FC9EE5C0-CA83-92F8-E574-92C5F4ED2C0C}"/>
              </a:ext>
            </a:extLst>
          </p:cNvPr>
          <p:cNvSpPr>
            <a:spLocks noGrp="1"/>
          </p:cNvSpPr>
          <p:nvPr>
            <p:ph type="sldNum" sz="quarter" idx="12"/>
          </p:nvPr>
        </p:nvSpPr>
        <p:spPr/>
        <p:txBody>
          <a:bodyPr/>
          <a:lstStyle>
            <a:lvl1pPr>
              <a:defRPr>
                <a:solidFill>
                  <a:schemeClr val="tx1"/>
                </a:solidFill>
              </a:defRPr>
            </a:lvl1pPr>
          </a:lstStyle>
          <a:p>
            <a:fld id="{03CB0E19-F4C8-4F98-96D2-CE1ECDE59975}" type="slidenum">
              <a:rPr lang="en-GB" smtClean="0"/>
              <a:pPr/>
              <a:t>‹#›</a:t>
            </a:fld>
            <a:endParaRPr lang="en-GB" dirty="0"/>
          </a:p>
        </p:txBody>
      </p:sp>
      <p:pic>
        <p:nvPicPr>
          <p:cNvPr id="4" name="Picture 3">
            <a:extLst>
              <a:ext uri="{FF2B5EF4-FFF2-40B4-BE49-F238E27FC236}">
                <a16:creationId xmlns:a16="http://schemas.microsoft.com/office/drawing/2014/main" id="{D7E6BBC6-4CC2-A65A-176C-CB76BE218F4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extLst>
      <p:ext uri="{BB962C8B-B14F-4D97-AF65-F5344CB8AC3E}">
        <p14:creationId xmlns:p14="http://schemas.microsoft.com/office/powerpoint/2010/main" val="3866636477"/>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Divider 3 (Full Colour)">
    <p:spTree>
      <p:nvGrpSpPr>
        <p:cNvPr id="1" name=""/>
        <p:cNvGrpSpPr/>
        <p:nvPr/>
      </p:nvGrpSpPr>
      <p:grpSpPr>
        <a:xfrm>
          <a:off x="0" y="0"/>
          <a:ext cx="0" cy="0"/>
          <a:chOff x="0" y="0"/>
          <a:chExt cx="0" cy="0"/>
        </a:xfrm>
      </p:grpSpPr>
      <p:pic>
        <p:nvPicPr>
          <p:cNvPr id="9" name="Picture 8" descr="A colorful circle and circle shapes&#10;&#10;Description automatically generated with medium confidence">
            <a:extLst>
              <a:ext uri="{FF2B5EF4-FFF2-40B4-BE49-F238E27FC236}">
                <a16:creationId xmlns:a16="http://schemas.microsoft.com/office/drawing/2014/main" id="{9B53DC61-E9DE-3047-B6D1-237E56DAFA7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626601" y="0"/>
            <a:ext cx="2565399" cy="6858000"/>
          </a:xfrm>
          <a:prstGeom prst="rect">
            <a:avLst/>
          </a:prstGeom>
        </p:spPr>
      </p:pic>
      <p:sp>
        <p:nvSpPr>
          <p:cNvPr id="2" name="Title 1">
            <a:extLst>
              <a:ext uri="{FF2B5EF4-FFF2-40B4-BE49-F238E27FC236}">
                <a16:creationId xmlns:a16="http://schemas.microsoft.com/office/drawing/2014/main" id="{06C9918D-BA13-C7B2-DD69-2DC8F3E605D4}"/>
              </a:ext>
            </a:extLst>
          </p:cNvPr>
          <p:cNvSpPr>
            <a:spLocks noGrp="1"/>
          </p:cNvSpPr>
          <p:nvPr>
            <p:ph type="ctrTitle"/>
          </p:nvPr>
        </p:nvSpPr>
        <p:spPr>
          <a:xfrm>
            <a:off x="604838" y="2771408"/>
            <a:ext cx="5040000" cy="1145401"/>
          </a:xfrm>
        </p:spPr>
        <p:txBody>
          <a:bodyPr anchor="t" anchorCtr="0"/>
          <a:lstStyle>
            <a:lvl1pPr algn="l">
              <a:lnSpc>
                <a:spcPct val="90000"/>
              </a:lnSpc>
              <a:defRPr sz="4000" spc="-100" baseline="0"/>
            </a:lvl1pPr>
          </a:lstStyle>
          <a:p>
            <a:r>
              <a:rPr lang="en-US"/>
              <a:t>Click to edit Master title style</a:t>
            </a:r>
            <a:endParaRPr lang="en-GB" dirty="0"/>
          </a:p>
        </p:txBody>
      </p:sp>
      <p:sp>
        <p:nvSpPr>
          <p:cNvPr id="3" name="Subtitle 2">
            <a:extLst>
              <a:ext uri="{FF2B5EF4-FFF2-40B4-BE49-F238E27FC236}">
                <a16:creationId xmlns:a16="http://schemas.microsoft.com/office/drawing/2014/main" id="{F5126F13-0AE9-3175-DE16-03EC60AEA720}"/>
              </a:ext>
            </a:extLst>
          </p:cNvPr>
          <p:cNvSpPr>
            <a:spLocks noGrp="1"/>
          </p:cNvSpPr>
          <p:nvPr>
            <p:ph type="subTitle" idx="1"/>
          </p:nvPr>
        </p:nvSpPr>
        <p:spPr>
          <a:xfrm>
            <a:off x="604838" y="3984591"/>
            <a:ext cx="5040000" cy="777910"/>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a:extLst>
              <a:ext uri="{FF2B5EF4-FFF2-40B4-BE49-F238E27FC236}">
                <a16:creationId xmlns:a16="http://schemas.microsoft.com/office/drawing/2014/main" id="{C23A8108-6468-F37B-B08D-4576298F528F}"/>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FC9EE5C0-CA83-92F8-E574-92C5F4ED2C0C}"/>
              </a:ext>
            </a:extLst>
          </p:cNvPr>
          <p:cNvSpPr>
            <a:spLocks noGrp="1"/>
          </p:cNvSpPr>
          <p:nvPr>
            <p:ph type="sldNum" sz="quarter" idx="12"/>
          </p:nvPr>
        </p:nvSpPr>
        <p:spPr/>
        <p:txBody>
          <a:bodyPr/>
          <a:lstStyle>
            <a:lvl1pPr>
              <a:defRPr>
                <a:solidFill>
                  <a:schemeClr val="bg1"/>
                </a:solidFill>
              </a:defRPr>
            </a:lvl1pPr>
          </a:lstStyle>
          <a:p>
            <a:fld id="{03CB0E19-F4C8-4F98-96D2-CE1ECDE59975}" type="slidenum">
              <a:rPr lang="en-GB" smtClean="0"/>
              <a:pPr/>
              <a:t>‹#›</a:t>
            </a:fld>
            <a:endParaRPr lang="en-GB" dirty="0"/>
          </a:p>
        </p:txBody>
      </p:sp>
      <p:pic>
        <p:nvPicPr>
          <p:cNvPr id="4" name="Picture 3">
            <a:extLst>
              <a:ext uri="{FF2B5EF4-FFF2-40B4-BE49-F238E27FC236}">
                <a16:creationId xmlns:a16="http://schemas.microsoft.com/office/drawing/2014/main" id="{D7E6BBC6-4CC2-A65A-176C-CB76BE218F4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extLst>
      <p:ext uri="{BB962C8B-B14F-4D97-AF65-F5344CB8AC3E}">
        <p14:creationId xmlns:p14="http://schemas.microsoft.com/office/powerpoint/2010/main" val="3507932949"/>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4 (Full Colour)">
    <p:spTree>
      <p:nvGrpSpPr>
        <p:cNvPr id="1" name=""/>
        <p:cNvGrpSpPr/>
        <p:nvPr/>
      </p:nvGrpSpPr>
      <p:grpSpPr>
        <a:xfrm>
          <a:off x="0" y="0"/>
          <a:ext cx="0" cy="0"/>
          <a:chOff x="0" y="0"/>
          <a:chExt cx="0" cy="0"/>
        </a:xfrm>
      </p:grpSpPr>
      <p:pic>
        <p:nvPicPr>
          <p:cNvPr id="9" name="Picture 8" descr="A colorful circles on a black background&#10;&#10;Description automatically generated">
            <a:extLst>
              <a:ext uri="{FF2B5EF4-FFF2-40B4-BE49-F238E27FC236}">
                <a16:creationId xmlns:a16="http://schemas.microsoft.com/office/drawing/2014/main" id="{E5CBFECC-BB8C-E07A-6D60-DFF6584C474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429500" y="0"/>
            <a:ext cx="4762500" cy="6858000"/>
          </a:xfrm>
          <a:prstGeom prst="rect">
            <a:avLst/>
          </a:prstGeom>
        </p:spPr>
      </p:pic>
      <p:sp>
        <p:nvSpPr>
          <p:cNvPr id="2" name="Title 1">
            <a:extLst>
              <a:ext uri="{FF2B5EF4-FFF2-40B4-BE49-F238E27FC236}">
                <a16:creationId xmlns:a16="http://schemas.microsoft.com/office/drawing/2014/main" id="{06C9918D-BA13-C7B2-DD69-2DC8F3E605D4}"/>
              </a:ext>
            </a:extLst>
          </p:cNvPr>
          <p:cNvSpPr>
            <a:spLocks noGrp="1"/>
          </p:cNvSpPr>
          <p:nvPr>
            <p:ph type="ctrTitle"/>
          </p:nvPr>
        </p:nvSpPr>
        <p:spPr>
          <a:xfrm>
            <a:off x="604838" y="2771408"/>
            <a:ext cx="5040000" cy="1145401"/>
          </a:xfrm>
        </p:spPr>
        <p:txBody>
          <a:bodyPr anchor="t" anchorCtr="0"/>
          <a:lstStyle>
            <a:lvl1pPr algn="l">
              <a:lnSpc>
                <a:spcPct val="90000"/>
              </a:lnSpc>
              <a:defRPr sz="4000" spc="-100" baseline="0"/>
            </a:lvl1pPr>
          </a:lstStyle>
          <a:p>
            <a:r>
              <a:rPr lang="en-US"/>
              <a:t>Click to edit Master title style</a:t>
            </a:r>
            <a:endParaRPr lang="en-GB" dirty="0"/>
          </a:p>
        </p:txBody>
      </p:sp>
      <p:sp>
        <p:nvSpPr>
          <p:cNvPr id="3" name="Subtitle 2">
            <a:extLst>
              <a:ext uri="{FF2B5EF4-FFF2-40B4-BE49-F238E27FC236}">
                <a16:creationId xmlns:a16="http://schemas.microsoft.com/office/drawing/2014/main" id="{F5126F13-0AE9-3175-DE16-03EC60AEA720}"/>
              </a:ext>
            </a:extLst>
          </p:cNvPr>
          <p:cNvSpPr>
            <a:spLocks noGrp="1"/>
          </p:cNvSpPr>
          <p:nvPr>
            <p:ph type="subTitle" idx="1"/>
          </p:nvPr>
        </p:nvSpPr>
        <p:spPr>
          <a:xfrm>
            <a:off x="604838" y="3984591"/>
            <a:ext cx="5040000" cy="777910"/>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a:extLst>
              <a:ext uri="{FF2B5EF4-FFF2-40B4-BE49-F238E27FC236}">
                <a16:creationId xmlns:a16="http://schemas.microsoft.com/office/drawing/2014/main" id="{C23A8108-6468-F37B-B08D-4576298F528F}"/>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FC9EE5C0-CA83-92F8-E574-92C5F4ED2C0C}"/>
              </a:ext>
            </a:extLst>
          </p:cNvPr>
          <p:cNvSpPr>
            <a:spLocks noGrp="1"/>
          </p:cNvSpPr>
          <p:nvPr>
            <p:ph type="sldNum" sz="quarter" idx="12"/>
          </p:nvPr>
        </p:nvSpPr>
        <p:spPr/>
        <p:txBody>
          <a:bodyPr/>
          <a:lstStyle>
            <a:lvl1pPr>
              <a:defRPr>
                <a:solidFill>
                  <a:schemeClr val="tx1"/>
                </a:solidFill>
              </a:defRPr>
            </a:lvl1pPr>
          </a:lstStyle>
          <a:p>
            <a:fld id="{03CB0E19-F4C8-4F98-96D2-CE1ECDE59975}" type="slidenum">
              <a:rPr lang="en-GB" smtClean="0"/>
              <a:pPr/>
              <a:t>‹#›</a:t>
            </a:fld>
            <a:endParaRPr lang="en-GB" dirty="0"/>
          </a:p>
        </p:txBody>
      </p:sp>
      <p:pic>
        <p:nvPicPr>
          <p:cNvPr id="4" name="Picture 3">
            <a:extLst>
              <a:ext uri="{FF2B5EF4-FFF2-40B4-BE49-F238E27FC236}">
                <a16:creationId xmlns:a16="http://schemas.microsoft.com/office/drawing/2014/main" id="{D7E6BBC6-4CC2-A65A-176C-CB76BE218F4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extLst>
      <p:ext uri="{BB962C8B-B14F-4D97-AF65-F5344CB8AC3E}">
        <p14:creationId xmlns:p14="http://schemas.microsoft.com/office/powerpoint/2010/main" val="3154730009"/>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1 (Image)">
    <p:spTree>
      <p:nvGrpSpPr>
        <p:cNvPr id="1" name=""/>
        <p:cNvGrpSpPr/>
        <p:nvPr/>
      </p:nvGrpSpPr>
      <p:grpSpPr>
        <a:xfrm>
          <a:off x="0" y="0"/>
          <a:ext cx="0" cy="0"/>
          <a:chOff x="0" y="0"/>
          <a:chExt cx="0" cy="0"/>
        </a:xfrm>
      </p:grpSpPr>
      <p:sp>
        <p:nvSpPr>
          <p:cNvPr id="1044" name="Picture Placeholder 1043">
            <a:extLst>
              <a:ext uri="{FF2B5EF4-FFF2-40B4-BE49-F238E27FC236}">
                <a16:creationId xmlns:a16="http://schemas.microsoft.com/office/drawing/2014/main" id="{3AF085D9-69D8-9C08-D85F-EAC08C542F7A}"/>
              </a:ext>
            </a:extLst>
          </p:cNvPr>
          <p:cNvSpPr>
            <a:spLocks noGrp="1"/>
          </p:cNvSpPr>
          <p:nvPr>
            <p:ph type="pic" sz="quarter" idx="10"/>
          </p:nvPr>
        </p:nvSpPr>
        <p:spPr>
          <a:xfrm>
            <a:off x="5400676" y="0"/>
            <a:ext cx="6791324" cy="6858000"/>
          </a:xfrm>
          <a:custGeom>
            <a:avLst/>
            <a:gdLst>
              <a:gd name="connsiteX0" fmla="*/ 2156795 w 3442824"/>
              <a:gd name="connsiteY0" fmla="*/ 0 h 3476625"/>
              <a:gd name="connsiteX1" fmla="*/ 3442824 w 3442824"/>
              <a:gd name="connsiteY1" fmla="*/ 0 h 3476625"/>
              <a:gd name="connsiteX2" fmla="*/ 3442824 w 3442824"/>
              <a:gd name="connsiteY2" fmla="*/ 3476625 h 3476625"/>
              <a:gd name="connsiteX3" fmla="*/ 0 w 3442824"/>
              <a:gd name="connsiteY3" fmla="*/ 3476625 h 3476625"/>
              <a:gd name="connsiteX4" fmla="*/ 117497 w 3442824"/>
              <a:gd name="connsiteY4" fmla="*/ 3067800 h 3476625"/>
              <a:gd name="connsiteX5" fmla="*/ 877204 w 3442824"/>
              <a:gd name="connsiteY5" fmla="*/ 2628393 h 3476625"/>
              <a:gd name="connsiteX6" fmla="*/ 1636911 w 3442824"/>
              <a:gd name="connsiteY6" fmla="*/ 2190596 h 3476625"/>
              <a:gd name="connsiteX7" fmla="*/ 1636911 w 3442824"/>
              <a:gd name="connsiteY7" fmla="*/ 1311782 h 3476625"/>
              <a:gd name="connsiteX8" fmla="*/ 1636911 w 3442824"/>
              <a:gd name="connsiteY8" fmla="*/ 434578 h 3476625"/>
              <a:gd name="connsiteX9" fmla="*/ 1958821 w 3442824"/>
              <a:gd name="connsiteY9" fmla="*/ 114278 h 3476625"/>
              <a:gd name="connsiteX10" fmla="*/ 2156795 w 3442824"/>
              <a:gd name="connsiteY10" fmla="*/ 0 h 347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42824" h="3476625">
                <a:moveTo>
                  <a:pt x="2156795" y="0"/>
                </a:moveTo>
                <a:cubicBezTo>
                  <a:pt x="2156795" y="0"/>
                  <a:pt x="2156795" y="0"/>
                  <a:pt x="3442824" y="0"/>
                </a:cubicBezTo>
                <a:cubicBezTo>
                  <a:pt x="3442824" y="0"/>
                  <a:pt x="3442824" y="0"/>
                  <a:pt x="3442824" y="3476625"/>
                </a:cubicBezTo>
                <a:lnTo>
                  <a:pt x="0" y="3476625"/>
                </a:lnTo>
                <a:cubicBezTo>
                  <a:pt x="4829" y="3334985"/>
                  <a:pt x="45067" y="3193345"/>
                  <a:pt x="117497" y="3067800"/>
                </a:cubicBezTo>
                <a:cubicBezTo>
                  <a:pt x="275233" y="2795786"/>
                  <a:pt x="563342" y="2628393"/>
                  <a:pt x="877204" y="2628393"/>
                </a:cubicBezTo>
                <a:cubicBezTo>
                  <a:pt x="1191066" y="2628393"/>
                  <a:pt x="1480785" y="2461000"/>
                  <a:pt x="1636911" y="2190596"/>
                </a:cubicBezTo>
                <a:cubicBezTo>
                  <a:pt x="1794647" y="1918582"/>
                  <a:pt x="1794647" y="1583796"/>
                  <a:pt x="1636911" y="1311782"/>
                </a:cubicBezTo>
                <a:cubicBezTo>
                  <a:pt x="1480785" y="1041378"/>
                  <a:pt x="1480785" y="706592"/>
                  <a:pt x="1636911" y="434578"/>
                </a:cubicBezTo>
                <a:cubicBezTo>
                  <a:pt x="1715779" y="299376"/>
                  <a:pt x="1826838" y="189927"/>
                  <a:pt x="1958821" y="114278"/>
                </a:cubicBezTo>
                <a:cubicBezTo>
                  <a:pt x="1958821" y="114278"/>
                  <a:pt x="1958821" y="114278"/>
                  <a:pt x="2156795" y="0"/>
                </a:cubicBezTo>
                <a:close/>
              </a:path>
            </a:pathLst>
          </a:custGeom>
        </p:spPr>
        <p:txBody>
          <a:bodyPr wrap="square" tIns="5760000">
            <a:noAutofit/>
          </a:bodyPr>
          <a:lstStyle>
            <a:lvl1pPr algn="ctr">
              <a:defRPr sz="1400" b="0"/>
            </a:lvl1pPr>
          </a:lstStyle>
          <a:p>
            <a:r>
              <a:rPr lang="en-US"/>
              <a:t>Click icon to add picture</a:t>
            </a:r>
            <a:endParaRPr lang="en-GB" dirty="0"/>
          </a:p>
        </p:txBody>
      </p:sp>
      <p:sp>
        <p:nvSpPr>
          <p:cNvPr id="2" name="Title 1">
            <a:extLst>
              <a:ext uri="{FF2B5EF4-FFF2-40B4-BE49-F238E27FC236}">
                <a16:creationId xmlns:a16="http://schemas.microsoft.com/office/drawing/2014/main" id="{06C9918D-BA13-C7B2-DD69-2DC8F3E605D4}"/>
              </a:ext>
            </a:extLst>
          </p:cNvPr>
          <p:cNvSpPr>
            <a:spLocks noGrp="1"/>
          </p:cNvSpPr>
          <p:nvPr>
            <p:ph type="ctrTitle"/>
          </p:nvPr>
        </p:nvSpPr>
        <p:spPr>
          <a:xfrm>
            <a:off x="604838" y="2771408"/>
            <a:ext cx="5040000" cy="1145401"/>
          </a:xfrm>
        </p:spPr>
        <p:txBody>
          <a:bodyPr anchor="t" anchorCtr="0"/>
          <a:lstStyle>
            <a:lvl1pPr algn="l">
              <a:lnSpc>
                <a:spcPct val="90000"/>
              </a:lnSpc>
              <a:defRPr sz="4000" spc="-100" baseline="0"/>
            </a:lvl1pPr>
          </a:lstStyle>
          <a:p>
            <a:r>
              <a:rPr lang="en-US"/>
              <a:t>Click to edit Master title style</a:t>
            </a:r>
            <a:endParaRPr lang="en-GB" dirty="0"/>
          </a:p>
        </p:txBody>
      </p:sp>
      <p:sp>
        <p:nvSpPr>
          <p:cNvPr id="3" name="Subtitle 2">
            <a:extLst>
              <a:ext uri="{FF2B5EF4-FFF2-40B4-BE49-F238E27FC236}">
                <a16:creationId xmlns:a16="http://schemas.microsoft.com/office/drawing/2014/main" id="{F5126F13-0AE9-3175-DE16-03EC60AEA720}"/>
              </a:ext>
            </a:extLst>
          </p:cNvPr>
          <p:cNvSpPr>
            <a:spLocks noGrp="1"/>
          </p:cNvSpPr>
          <p:nvPr>
            <p:ph type="subTitle" idx="1"/>
          </p:nvPr>
        </p:nvSpPr>
        <p:spPr>
          <a:xfrm>
            <a:off x="604838" y="3984591"/>
            <a:ext cx="5040000" cy="777910"/>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a:extLst>
              <a:ext uri="{FF2B5EF4-FFF2-40B4-BE49-F238E27FC236}">
                <a16:creationId xmlns:a16="http://schemas.microsoft.com/office/drawing/2014/main" id="{C23A8108-6468-F37B-B08D-4576298F528F}"/>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FC9EE5C0-CA83-92F8-E574-92C5F4ED2C0C}"/>
              </a:ext>
            </a:extLst>
          </p:cNvPr>
          <p:cNvSpPr>
            <a:spLocks noGrp="1"/>
          </p:cNvSpPr>
          <p:nvPr>
            <p:ph type="sldNum" sz="quarter" idx="12"/>
          </p:nvPr>
        </p:nvSpPr>
        <p:spPr/>
        <p:txBody>
          <a:bodyPr/>
          <a:lstStyle>
            <a:lvl1pPr>
              <a:defRPr>
                <a:solidFill>
                  <a:schemeClr val="tx1"/>
                </a:solidFill>
              </a:defRPr>
            </a:lvl1pPr>
          </a:lstStyle>
          <a:p>
            <a:fld id="{03CB0E19-F4C8-4F98-96D2-CE1ECDE59975}" type="slidenum">
              <a:rPr lang="en-GB" smtClean="0"/>
              <a:pPr/>
              <a:t>‹#›</a:t>
            </a:fld>
            <a:endParaRPr lang="en-GB" dirty="0"/>
          </a:p>
        </p:txBody>
      </p:sp>
      <p:pic>
        <p:nvPicPr>
          <p:cNvPr id="4" name="Picture 3">
            <a:extLst>
              <a:ext uri="{FF2B5EF4-FFF2-40B4-BE49-F238E27FC236}">
                <a16:creationId xmlns:a16="http://schemas.microsoft.com/office/drawing/2014/main" id="{D7E6BBC6-4CC2-A65A-176C-CB76BE218F4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extLst>
      <p:ext uri="{BB962C8B-B14F-4D97-AF65-F5344CB8AC3E}">
        <p14:creationId xmlns:p14="http://schemas.microsoft.com/office/powerpoint/2010/main" val="4156029115"/>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Divider 2 (Image)">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33E8073-942E-24AC-8397-5E93C0860D7F}"/>
              </a:ext>
            </a:extLst>
          </p:cNvPr>
          <p:cNvSpPr>
            <a:spLocks noGrp="1"/>
          </p:cNvSpPr>
          <p:nvPr>
            <p:ph type="pic" sz="quarter" idx="10"/>
          </p:nvPr>
        </p:nvSpPr>
        <p:spPr>
          <a:xfrm>
            <a:off x="5467351" y="0"/>
            <a:ext cx="6724650" cy="6864344"/>
          </a:xfrm>
          <a:custGeom>
            <a:avLst/>
            <a:gdLst>
              <a:gd name="connsiteX0" fmla="*/ 1381768 w 3687363"/>
              <a:gd name="connsiteY0" fmla="*/ 0 h 3763962"/>
              <a:gd name="connsiteX1" fmla="*/ 3687363 w 3687363"/>
              <a:gd name="connsiteY1" fmla="*/ 0 h 3763962"/>
              <a:gd name="connsiteX2" fmla="*/ 3687363 w 3687363"/>
              <a:gd name="connsiteY2" fmla="*/ 3763962 h 3763962"/>
              <a:gd name="connsiteX3" fmla="*/ 179303 w 3687363"/>
              <a:gd name="connsiteY3" fmla="*/ 3763962 h 3763962"/>
              <a:gd name="connsiteX4" fmla="*/ 177560 w 3687363"/>
              <a:gd name="connsiteY4" fmla="*/ 3762220 h 3763962"/>
              <a:gd name="connsiteX5" fmla="*/ 85197 w 3687363"/>
              <a:gd name="connsiteY5" fmla="*/ 2816001 h 3763962"/>
              <a:gd name="connsiteX6" fmla="*/ 857214 w 3687363"/>
              <a:gd name="connsiteY6" fmla="*/ 2263605 h 3763962"/>
              <a:gd name="connsiteX7" fmla="*/ 1629232 w 3687363"/>
              <a:gd name="connsiteY7" fmla="*/ 1709466 h 3763962"/>
              <a:gd name="connsiteX8" fmla="*/ 1535126 w 3687363"/>
              <a:gd name="connsiteY8" fmla="*/ 764991 h 3763962"/>
              <a:gd name="connsiteX9" fmla="*/ 1381768 w 3687363"/>
              <a:gd name="connsiteY9" fmla="*/ 0 h 3763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87363" h="3763962">
                <a:moveTo>
                  <a:pt x="1381768" y="0"/>
                </a:moveTo>
                <a:cubicBezTo>
                  <a:pt x="1381768" y="0"/>
                  <a:pt x="1381768" y="0"/>
                  <a:pt x="3687363" y="0"/>
                </a:cubicBezTo>
                <a:lnTo>
                  <a:pt x="3687363" y="3763962"/>
                </a:lnTo>
                <a:cubicBezTo>
                  <a:pt x="3687363" y="3763962"/>
                  <a:pt x="3687363" y="3763962"/>
                  <a:pt x="179303" y="3763962"/>
                </a:cubicBezTo>
                <a:cubicBezTo>
                  <a:pt x="179303" y="3762220"/>
                  <a:pt x="177560" y="3762220"/>
                  <a:pt x="177560" y="3762220"/>
                </a:cubicBezTo>
                <a:cubicBezTo>
                  <a:pt x="-19365" y="3485150"/>
                  <a:pt x="-55962" y="3124437"/>
                  <a:pt x="85197" y="2816001"/>
                </a:cubicBezTo>
                <a:cubicBezTo>
                  <a:pt x="224613" y="2507566"/>
                  <a:pt x="519130" y="2296714"/>
                  <a:pt x="857214" y="2263605"/>
                </a:cubicBezTo>
                <a:cubicBezTo>
                  <a:pt x="1195299" y="2228754"/>
                  <a:pt x="1488073" y="2017902"/>
                  <a:pt x="1629232" y="1709466"/>
                </a:cubicBezTo>
                <a:cubicBezTo>
                  <a:pt x="1768648" y="1401030"/>
                  <a:pt x="1733794" y="1040317"/>
                  <a:pt x="1535126" y="764991"/>
                </a:cubicBezTo>
                <a:cubicBezTo>
                  <a:pt x="1374797" y="540198"/>
                  <a:pt x="1322516" y="261386"/>
                  <a:pt x="1381768" y="0"/>
                </a:cubicBezTo>
                <a:close/>
              </a:path>
            </a:pathLst>
          </a:custGeom>
        </p:spPr>
        <p:txBody>
          <a:bodyPr wrap="square" tIns="5760000">
            <a:noAutofit/>
          </a:bodyPr>
          <a:lstStyle>
            <a:lvl1pPr algn="ctr">
              <a:defRPr sz="1400" b="0"/>
            </a:lvl1pPr>
          </a:lstStyle>
          <a:p>
            <a:r>
              <a:rPr lang="en-US"/>
              <a:t>Click icon to add picture</a:t>
            </a:r>
            <a:endParaRPr lang="en-GB" dirty="0"/>
          </a:p>
        </p:txBody>
      </p:sp>
      <p:sp>
        <p:nvSpPr>
          <p:cNvPr id="2" name="Title 1">
            <a:extLst>
              <a:ext uri="{FF2B5EF4-FFF2-40B4-BE49-F238E27FC236}">
                <a16:creationId xmlns:a16="http://schemas.microsoft.com/office/drawing/2014/main" id="{06C9918D-BA13-C7B2-DD69-2DC8F3E605D4}"/>
              </a:ext>
            </a:extLst>
          </p:cNvPr>
          <p:cNvSpPr>
            <a:spLocks noGrp="1"/>
          </p:cNvSpPr>
          <p:nvPr>
            <p:ph type="ctrTitle"/>
          </p:nvPr>
        </p:nvSpPr>
        <p:spPr>
          <a:xfrm>
            <a:off x="604838" y="2771408"/>
            <a:ext cx="5040000" cy="1145401"/>
          </a:xfrm>
        </p:spPr>
        <p:txBody>
          <a:bodyPr anchor="t" anchorCtr="0"/>
          <a:lstStyle>
            <a:lvl1pPr algn="l">
              <a:lnSpc>
                <a:spcPct val="90000"/>
              </a:lnSpc>
              <a:defRPr sz="4000" spc="-100" baseline="0"/>
            </a:lvl1pPr>
          </a:lstStyle>
          <a:p>
            <a:r>
              <a:rPr lang="en-US"/>
              <a:t>Click to edit Master title style</a:t>
            </a:r>
            <a:endParaRPr lang="en-GB" dirty="0"/>
          </a:p>
        </p:txBody>
      </p:sp>
      <p:sp>
        <p:nvSpPr>
          <p:cNvPr id="3" name="Subtitle 2">
            <a:extLst>
              <a:ext uri="{FF2B5EF4-FFF2-40B4-BE49-F238E27FC236}">
                <a16:creationId xmlns:a16="http://schemas.microsoft.com/office/drawing/2014/main" id="{F5126F13-0AE9-3175-DE16-03EC60AEA720}"/>
              </a:ext>
            </a:extLst>
          </p:cNvPr>
          <p:cNvSpPr>
            <a:spLocks noGrp="1"/>
          </p:cNvSpPr>
          <p:nvPr>
            <p:ph type="subTitle" idx="1"/>
          </p:nvPr>
        </p:nvSpPr>
        <p:spPr>
          <a:xfrm>
            <a:off x="604838" y="3984591"/>
            <a:ext cx="5040000" cy="777910"/>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a:extLst>
              <a:ext uri="{FF2B5EF4-FFF2-40B4-BE49-F238E27FC236}">
                <a16:creationId xmlns:a16="http://schemas.microsoft.com/office/drawing/2014/main" id="{C23A8108-6468-F37B-B08D-4576298F528F}"/>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FC9EE5C0-CA83-92F8-E574-92C5F4ED2C0C}"/>
              </a:ext>
            </a:extLst>
          </p:cNvPr>
          <p:cNvSpPr>
            <a:spLocks noGrp="1"/>
          </p:cNvSpPr>
          <p:nvPr>
            <p:ph type="sldNum" sz="quarter" idx="12"/>
          </p:nvPr>
        </p:nvSpPr>
        <p:spPr/>
        <p:txBody>
          <a:bodyPr/>
          <a:lstStyle>
            <a:lvl1pPr>
              <a:defRPr>
                <a:solidFill>
                  <a:schemeClr val="tx1"/>
                </a:solidFill>
              </a:defRPr>
            </a:lvl1pPr>
          </a:lstStyle>
          <a:p>
            <a:fld id="{03CB0E19-F4C8-4F98-96D2-CE1ECDE59975}" type="slidenum">
              <a:rPr lang="en-GB" smtClean="0"/>
              <a:pPr/>
              <a:t>‹#›</a:t>
            </a:fld>
            <a:endParaRPr lang="en-GB" dirty="0"/>
          </a:p>
        </p:txBody>
      </p:sp>
      <p:pic>
        <p:nvPicPr>
          <p:cNvPr id="4" name="Picture 3">
            <a:extLst>
              <a:ext uri="{FF2B5EF4-FFF2-40B4-BE49-F238E27FC236}">
                <a16:creationId xmlns:a16="http://schemas.microsoft.com/office/drawing/2014/main" id="{D7E6BBC6-4CC2-A65A-176C-CB76BE218F4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extLst>
      <p:ext uri="{BB962C8B-B14F-4D97-AF65-F5344CB8AC3E}">
        <p14:creationId xmlns:p14="http://schemas.microsoft.com/office/powerpoint/2010/main" val="1038040716"/>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Divider 3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C75056C-318D-5182-7DFA-238419FA663A}"/>
              </a:ext>
            </a:extLst>
          </p:cNvPr>
          <p:cNvSpPr>
            <a:spLocks noGrp="1"/>
          </p:cNvSpPr>
          <p:nvPr>
            <p:ph type="pic" sz="quarter" idx="10"/>
          </p:nvPr>
        </p:nvSpPr>
        <p:spPr>
          <a:xfrm>
            <a:off x="6310313" y="-1"/>
            <a:ext cx="5881687" cy="6863427"/>
          </a:xfrm>
          <a:custGeom>
            <a:avLst/>
            <a:gdLst>
              <a:gd name="connsiteX0" fmla="*/ 142382 w 3512411"/>
              <a:gd name="connsiteY0" fmla="*/ 0 h 4098684"/>
              <a:gd name="connsiteX1" fmla="*/ 3512411 w 3512411"/>
              <a:gd name="connsiteY1" fmla="*/ 0 h 4098684"/>
              <a:gd name="connsiteX2" fmla="*/ 3512411 w 3512411"/>
              <a:gd name="connsiteY2" fmla="*/ 4098684 h 4098684"/>
              <a:gd name="connsiteX3" fmla="*/ 2125310 w 3512411"/>
              <a:gd name="connsiteY3" fmla="*/ 4098684 h 4098684"/>
              <a:gd name="connsiteX4" fmla="*/ 451681 w 3512411"/>
              <a:gd name="connsiteY4" fmla="*/ 2652759 h 4098684"/>
              <a:gd name="connsiteX5" fmla="*/ 142382 w 3512411"/>
              <a:gd name="connsiteY5" fmla="*/ 0 h 4098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12411" h="4098684">
                <a:moveTo>
                  <a:pt x="142382" y="0"/>
                </a:moveTo>
                <a:cubicBezTo>
                  <a:pt x="142382" y="0"/>
                  <a:pt x="142382" y="0"/>
                  <a:pt x="3512411" y="0"/>
                </a:cubicBezTo>
                <a:cubicBezTo>
                  <a:pt x="3512411" y="0"/>
                  <a:pt x="3512411" y="0"/>
                  <a:pt x="3512411" y="4098684"/>
                </a:cubicBezTo>
                <a:cubicBezTo>
                  <a:pt x="3512411" y="4098684"/>
                  <a:pt x="3512411" y="4098684"/>
                  <a:pt x="2125310" y="4098684"/>
                </a:cubicBezTo>
                <a:cubicBezTo>
                  <a:pt x="1430811" y="3823541"/>
                  <a:pt x="836881" y="3318796"/>
                  <a:pt x="451681" y="2652759"/>
                </a:cubicBezTo>
                <a:cubicBezTo>
                  <a:pt x="-18909" y="1838715"/>
                  <a:pt x="-121376" y="878561"/>
                  <a:pt x="142382" y="0"/>
                </a:cubicBezTo>
                <a:close/>
              </a:path>
            </a:pathLst>
          </a:custGeom>
        </p:spPr>
        <p:txBody>
          <a:bodyPr wrap="square" tIns="360000">
            <a:noAutofit/>
          </a:bodyPr>
          <a:lstStyle>
            <a:lvl1pPr algn="ctr">
              <a:defRPr sz="1400" b="0"/>
            </a:lvl1pPr>
          </a:lstStyle>
          <a:p>
            <a:r>
              <a:rPr lang="en-US"/>
              <a:t>Click icon to add picture</a:t>
            </a:r>
            <a:endParaRPr lang="en-GB" dirty="0"/>
          </a:p>
        </p:txBody>
      </p:sp>
      <p:sp>
        <p:nvSpPr>
          <p:cNvPr id="2" name="Title 1">
            <a:extLst>
              <a:ext uri="{FF2B5EF4-FFF2-40B4-BE49-F238E27FC236}">
                <a16:creationId xmlns:a16="http://schemas.microsoft.com/office/drawing/2014/main" id="{06C9918D-BA13-C7B2-DD69-2DC8F3E605D4}"/>
              </a:ext>
            </a:extLst>
          </p:cNvPr>
          <p:cNvSpPr>
            <a:spLocks noGrp="1"/>
          </p:cNvSpPr>
          <p:nvPr>
            <p:ph type="ctrTitle"/>
          </p:nvPr>
        </p:nvSpPr>
        <p:spPr>
          <a:xfrm>
            <a:off x="604838" y="2771408"/>
            <a:ext cx="5040000" cy="1145401"/>
          </a:xfrm>
        </p:spPr>
        <p:txBody>
          <a:bodyPr anchor="t" anchorCtr="0"/>
          <a:lstStyle>
            <a:lvl1pPr algn="l">
              <a:lnSpc>
                <a:spcPct val="90000"/>
              </a:lnSpc>
              <a:defRPr sz="4000" spc="-100" baseline="0"/>
            </a:lvl1pPr>
          </a:lstStyle>
          <a:p>
            <a:r>
              <a:rPr lang="en-US"/>
              <a:t>Click to edit Master title style</a:t>
            </a:r>
            <a:endParaRPr lang="en-GB" dirty="0"/>
          </a:p>
        </p:txBody>
      </p:sp>
      <p:sp>
        <p:nvSpPr>
          <p:cNvPr id="3" name="Subtitle 2">
            <a:extLst>
              <a:ext uri="{FF2B5EF4-FFF2-40B4-BE49-F238E27FC236}">
                <a16:creationId xmlns:a16="http://schemas.microsoft.com/office/drawing/2014/main" id="{F5126F13-0AE9-3175-DE16-03EC60AEA720}"/>
              </a:ext>
            </a:extLst>
          </p:cNvPr>
          <p:cNvSpPr>
            <a:spLocks noGrp="1"/>
          </p:cNvSpPr>
          <p:nvPr>
            <p:ph type="subTitle" idx="1"/>
          </p:nvPr>
        </p:nvSpPr>
        <p:spPr>
          <a:xfrm>
            <a:off x="604838" y="3984591"/>
            <a:ext cx="5040000" cy="777910"/>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a:extLst>
              <a:ext uri="{FF2B5EF4-FFF2-40B4-BE49-F238E27FC236}">
                <a16:creationId xmlns:a16="http://schemas.microsoft.com/office/drawing/2014/main" id="{C23A8108-6468-F37B-B08D-4576298F528F}"/>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FC9EE5C0-CA83-92F8-E574-92C5F4ED2C0C}"/>
              </a:ext>
            </a:extLst>
          </p:cNvPr>
          <p:cNvSpPr>
            <a:spLocks noGrp="1"/>
          </p:cNvSpPr>
          <p:nvPr>
            <p:ph type="sldNum" sz="quarter" idx="12"/>
          </p:nvPr>
        </p:nvSpPr>
        <p:spPr/>
        <p:txBody>
          <a:bodyPr/>
          <a:lstStyle>
            <a:lvl1pPr>
              <a:defRPr>
                <a:solidFill>
                  <a:schemeClr val="tx1"/>
                </a:solidFill>
              </a:defRPr>
            </a:lvl1pPr>
          </a:lstStyle>
          <a:p>
            <a:fld id="{03CB0E19-F4C8-4F98-96D2-CE1ECDE59975}" type="slidenum">
              <a:rPr lang="en-GB" smtClean="0"/>
              <a:pPr/>
              <a:t>‹#›</a:t>
            </a:fld>
            <a:endParaRPr lang="en-GB" dirty="0"/>
          </a:p>
        </p:txBody>
      </p:sp>
      <p:pic>
        <p:nvPicPr>
          <p:cNvPr id="4" name="Picture 3">
            <a:extLst>
              <a:ext uri="{FF2B5EF4-FFF2-40B4-BE49-F238E27FC236}">
                <a16:creationId xmlns:a16="http://schemas.microsoft.com/office/drawing/2014/main" id="{D7E6BBC6-4CC2-A65A-176C-CB76BE218F4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extLst>
      <p:ext uri="{BB962C8B-B14F-4D97-AF65-F5344CB8AC3E}">
        <p14:creationId xmlns:p14="http://schemas.microsoft.com/office/powerpoint/2010/main" val="2408968581"/>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Divider 4 (Image)">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FE5B621D-69A8-D558-4755-2528B084DCFC}"/>
              </a:ext>
            </a:extLst>
          </p:cNvPr>
          <p:cNvSpPr>
            <a:spLocks noGrp="1"/>
          </p:cNvSpPr>
          <p:nvPr>
            <p:ph type="pic" sz="quarter" idx="10"/>
          </p:nvPr>
        </p:nvSpPr>
        <p:spPr>
          <a:xfrm>
            <a:off x="5609303" y="0"/>
            <a:ext cx="6582697" cy="6858000"/>
          </a:xfrm>
          <a:custGeom>
            <a:avLst/>
            <a:gdLst>
              <a:gd name="connsiteX0" fmla="*/ 0 w 4251325"/>
              <a:gd name="connsiteY0" fmla="*/ 0 h 4429125"/>
              <a:gd name="connsiteX1" fmla="*/ 4251325 w 4251325"/>
              <a:gd name="connsiteY1" fmla="*/ 0 h 4429125"/>
              <a:gd name="connsiteX2" fmla="*/ 4251325 w 4251325"/>
              <a:gd name="connsiteY2" fmla="*/ 4429125 h 4429125"/>
              <a:gd name="connsiteX3" fmla="*/ 1002845 w 4251325"/>
              <a:gd name="connsiteY3" fmla="*/ 4429125 h 4429125"/>
              <a:gd name="connsiteX4" fmla="*/ 1019252 w 4251325"/>
              <a:gd name="connsiteY4" fmla="*/ 3834474 h 4429125"/>
              <a:gd name="connsiteX5" fmla="*/ 1837524 w 4251325"/>
              <a:gd name="connsiteY5" fmla="*/ 3077832 h 4429125"/>
              <a:gd name="connsiteX6" fmla="*/ 2655796 w 4251325"/>
              <a:gd name="connsiteY6" fmla="*/ 2323240 h 4429125"/>
              <a:gd name="connsiteX7" fmla="*/ 2409700 w 4251325"/>
              <a:gd name="connsiteY7" fmla="*/ 1236464 h 4429125"/>
              <a:gd name="connsiteX8" fmla="*/ 1345330 w 4251325"/>
              <a:gd name="connsiteY8" fmla="*/ 906330 h 4429125"/>
              <a:gd name="connsiteX9" fmla="*/ 280961 w 4251325"/>
              <a:gd name="connsiteY9" fmla="*/ 576196 h 4429125"/>
              <a:gd name="connsiteX10" fmla="*/ 0 w 4251325"/>
              <a:gd name="connsiteY10" fmla="*/ 0 h 442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1325" h="4429125">
                <a:moveTo>
                  <a:pt x="0" y="0"/>
                </a:moveTo>
                <a:cubicBezTo>
                  <a:pt x="0" y="0"/>
                  <a:pt x="0" y="0"/>
                  <a:pt x="4251325" y="0"/>
                </a:cubicBezTo>
                <a:cubicBezTo>
                  <a:pt x="4251325" y="0"/>
                  <a:pt x="4251325" y="0"/>
                  <a:pt x="4251325" y="4429125"/>
                </a:cubicBezTo>
                <a:cubicBezTo>
                  <a:pt x="4251325" y="4429125"/>
                  <a:pt x="4251325" y="4429125"/>
                  <a:pt x="1002845" y="4429125"/>
                </a:cubicBezTo>
                <a:cubicBezTo>
                  <a:pt x="953626" y="4236376"/>
                  <a:pt x="957728" y="4031324"/>
                  <a:pt x="1019252" y="3834474"/>
                </a:cubicBezTo>
                <a:cubicBezTo>
                  <a:pt x="1138199" y="3455128"/>
                  <a:pt x="1449921" y="3166004"/>
                  <a:pt x="1837524" y="3077832"/>
                </a:cubicBezTo>
                <a:cubicBezTo>
                  <a:pt x="2225127" y="2989660"/>
                  <a:pt x="2536850" y="2702587"/>
                  <a:pt x="2655796" y="2323240"/>
                </a:cubicBezTo>
                <a:cubicBezTo>
                  <a:pt x="2772693" y="1941843"/>
                  <a:pt x="2678355" y="1527638"/>
                  <a:pt x="2409700" y="1236464"/>
                </a:cubicBezTo>
                <a:cubicBezTo>
                  <a:pt x="2138993" y="945290"/>
                  <a:pt x="1732933" y="818158"/>
                  <a:pt x="1345330" y="906330"/>
                </a:cubicBezTo>
                <a:cubicBezTo>
                  <a:pt x="957728" y="994503"/>
                  <a:pt x="551668" y="869421"/>
                  <a:pt x="280961" y="576196"/>
                </a:cubicBezTo>
                <a:cubicBezTo>
                  <a:pt x="131252" y="414205"/>
                  <a:pt x="34864" y="213254"/>
                  <a:pt x="0" y="0"/>
                </a:cubicBezTo>
                <a:close/>
              </a:path>
            </a:pathLst>
          </a:custGeom>
        </p:spPr>
        <p:txBody>
          <a:bodyPr wrap="square" tIns="360000">
            <a:noAutofit/>
          </a:bodyPr>
          <a:lstStyle>
            <a:lvl1pPr algn="ctr">
              <a:defRPr sz="1400" b="0"/>
            </a:lvl1pPr>
          </a:lstStyle>
          <a:p>
            <a:r>
              <a:rPr lang="en-US"/>
              <a:t>Click icon to add picture</a:t>
            </a:r>
            <a:endParaRPr lang="en-GB" dirty="0"/>
          </a:p>
        </p:txBody>
      </p:sp>
      <p:sp>
        <p:nvSpPr>
          <p:cNvPr id="2" name="Title 1">
            <a:extLst>
              <a:ext uri="{FF2B5EF4-FFF2-40B4-BE49-F238E27FC236}">
                <a16:creationId xmlns:a16="http://schemas.microsoft.com/office/drawing/2014/main" id="{06C9918D-BA13-C7B2-DD69-2DC8F3E605D4}"/>
              </a:ext>
            </a:extLst>
          </p:cNvPr>
          <p:cNvSpPr>
            <a:spLocks noGrp="1"/>
          </p:cNvSpPr>
          <p:nvPr>
            <p:ph type="ctrTitle"/>
          </p:nvPr>
        </p:nvSpPr>
        <p:spPr>
          <a:xfrm>
            <a:off x="604838" y="2771408"/>
            <a:ext cx="5040000" cy="1145401"/>
          </a:xfrm>
        </p:spPr>
        <p:txBody>
          <a:bodyPr anchor="t" anchorCtr="0"/>
          <a:lstStyle>
            <a:lvl1pPr algn="l">
              <a:lnSpc>
                <a:spcPct val="90000"/>
              </a:lnSpc>
              <a:defRPr sz="4000" spc="-100" baseline="0"/>
            </a:lvl1pPr>
          </a:lstStyle>
          <a:p>
            <a:r>
              <a:rPr lang="en-US"/>
              <a:t>Click to edit Master title style</a:t>
            </a:r>
            <a:endParaRPr lang="en-GB" dirty="0"/>
          </a:p>
        </p:txBody>
      </p:sp>
      <p:sp>
        <p:nvSpPr>
          <p:cNvPr id="3" name="Subtitle 2">
            <a:extLst>
              <a:ext uri="{FF2B5EF4-FFF2-40B4-BE49-F238E27FC236}">
                <a16:creationId xmlns:a16="http://schemas.microsoft.com/office/drawing/2014/main" id="{F5126F13-0AE9-3175-DE16-03EC60AEA720}"/>
              </a:ext>
            </a:extLst>
          </p:cNvPr>
          <p:cNvSpPr>
            <a:spLocks noGrp="1"/>
          </p:cNvSpPr>
          <p:nvPr>
            <p:ph type="subTitle" idx="1"/>
          </p:nvPr>
        </p:nvSpPr>
        <p:spPr>
          <a:xfrm>
            <a:off x="604838" y="3984591"/>
            <a:ext cx="5040000" cy="777910"/>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a:extLst>
              <a:ext uri="{FF2B5EF4-FFF2-40B4-BE49-F238E27FC236}">
                <a16:creationId xmlns:a16="http://schemas.microsoft.com/office/drawing/2014/main" id="{C23A8108-6468-F37B-B08D-4576298F528F}"/>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FC9EE5C0-CA83-92F8-E574-92C5F4ED2C0C}"/>
              </a:ext>
            </a:extLst>
          </p:cNvPr>
          <p:cNvSpPr>
            <a:spLocks noGrp="1"/>
          </p:cNvSpPr>
          <p:nvPr>
            <p:ph type="sldNum" sz="quarter" idx="12"/>
          </p:nvPr>
        </p:nvSpPr>
        <p:spPr/>
        <p:txBody>
          <a:bodyPr/>
          <a:lstStyle>
            <a:lvl1pPr>
              <a:defRPr>
                <a:solidFill>
                  <a:schemeClr val="tx1"/>
                </a:solidFill>
              </a:defRPr>
            </a:lvl1pPr>
          </a:lstStyle>
          <a:p>
            <a:fld id="{03CB0E19-F4C8-4F98-96D2-CE1ECDE59975}" type="slidenum">
              <a:rPr lang="en-GB" smtClean="0"/>
              <a:pPr/>
              <a:t>‹#›</a:t>
            </a:fld>
            <a:endParaRPr lang="en-GB" dirty="0"/>
          </a:p>
        </p:txBody>
      </p:sp>
      <p:pic>
        <p:nvPicPr>
          <p:cNvPr id="4" name="Picture 3">
            <a:extLst>
              <a:ext uri="{FF2B5EF4-FFF2-40B4-BE49-F238E27FC236}">
                <a16:creationId xmlns:a16="http://schemas.microsoft.com/office/drawing/2014/main" id="{D7E6BBC6-4CC2-A65A-176C-CB76BE218F4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extLst>
      <p:ext uri="{BB962C8B-B14F-4D97-AF65-F5344CB8AC3E}">
        <p14:creationId xmlns:p14="http://schemas.microsoft.com/office/powerpoint/2010/main" val="3964362004"/>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Divider 5 (Image)">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D6F452B3-D14F-5BED-3898-8D8D3B9846E2}"/>
              </a:ext>
            </a:extLst>
          </p:cNvPr>
          <p:cNvSpPr>
            <a:spLocks noGrp="1"/>
          </p:cNvSpPr>
          <p:nvPr>
            <p:ph type="pic" sz="quarter" idx="10"/>
          </p:nvPr>
        </p:nvSpPr>
        <p:spPr>
          <a:xfrm>
            <a:off x="6147203" y="0"/>
            <a:ext cx="6044798" cy="6858000"/>
          </a:xfrm>
          <a:custGeom>
            <a:avLst/>
            <a:gdLst>
              <a:gd name="connsiteX0" fmla="*/ 720997 w 4611957"/>
              <a:gd name="connsiteY0" fmla="*/ 0 h 5232400"/>
              <a:gd name="connsiteX1" fmla="*/ 4611957 w 4611957"/>
              <a:gd name="connsiteY1" fmla="*/ 0 h 5232400"/>
              <a:gd name="connsiteX2" fmla="*/ 4611957 w 4611957"/>
              <a:gd name="connsiteY2" fmla="*/ 5232400 h 5232400"/>
              <a:gd name="connsiteX3" fmla="*/ 1329111 w 4611957"/>
              <a:gd name="connsiteY3" fmla="*/ 5232400 h 5232400"/>
              <a:gd name="connsiteX4" fmla="*/ 476298 w 4611957"/>
              <a:gd name="connsiteY4" fmla="*/ 4469342 h 5232400"/>
              <a:gd name="connsiteX5" fmla="*/ 71696 w 4611957"/>
              <a:gd name="connsiteY5" fmla="*/ 3851628 h 5232400"/>
              <a:gd name="connsiteX6" fmla="*/ 30509 w 4611957"/>
              <a:gd name="connsiteY6" fmla="*/ 3112794 h 5232400"/>
              <a:gd name="connsiteX7" fmla="*/ 611973 w 4611957"/>
              <a:gd name="connsiteY7" fmla="*/ 322180 h 5232400"/>
              <a:gd name="connsiteX8" fmla="*/ 720997 w 4611957"/>
              <a:gd name="connsiteY8" fmla="*/ 0 h 523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1957" h="5232400">
                <a:moveTo>
                  <a:pt x="720997" y="0"/>
                </a:moveTo>
                <a:cubicBezTo>
                  <a:pt x="720997" y="0"/>
                  <a:pt x="720997" y="0"/>
                  <a:pt x="4611957" y="0"/>
                </a:cubicBezTo>
                <a:lnTo>
                  <a:pt x="4611957" y="5232400"/>
                </a:lnTo>
                <a:cubicBezTo>
                  <a:pt x="4611957" y="5232400"/>
                  <a:pt x="4611957" y="5232400"/>
                  <a:pt x="1329111" y="5232400"/>
                </a:cubicBezTo>
                <a:cubicBezTo>
                  <a:pt x="1329111" y="5232400"/>
                  <a:pt x="1329111" y="5232400"/>
                  <a:pt x="476298" y="4469342"/>
                </a:cubicBezTo>
                <a:cubicBezTo>
                  <a:pt x="292168" y="4304618"/>
                  <a:pt x="151647" y="4093869"/>
                  <a:pt x="71696" y="3851628"/>
                </a:cubicBezTo>
                <a:cubicBezTo>
                  <a:pt x="-8255" y="3609387"/>
                  <a:pt x="-20369" y="3355034"/>
                  <a:pt x="30509" y="3112794"/>
                </a:cubicBezTo>
                <a:cubicBezTo>
                  <a:pt x="30509" y="3112794"/>
                  <a:pt x="30509" y="3112794"/>
                  <a:pt x="611973" y="322180"/>
                </a:cubicBezTo>
                <a:cubicBezTo>
                  <a:pt x="636200" y="210750"/>
                  <a:pt x="672542" y="101741"/>
                  <a:pt x="720997" y="0"/>
                </a:cubicBezTo>
                <a:close/>
              </a:path>
            </a:pathLst>
          </a:custGeom>
        </p:spPr>
        <p:txBody>
          <a:bodyPr wrap="square" tIns="360000">
            <a:noAutofit/>
          </a:bodyPr>
          <a:lstStyle>
            <a:lvl1pPr algn="ctr">
              <a:defRPr sz="1400" b="0"/>
            </a:lvl1pPr>
          </a:lstStyle>
          <a:p>
            <a:r>
              <a:rPr lang="en-US"/>
              <a:t>Click icon to add picture</a:t>
            </a:r>
            <a:endParaRPr lang="en-GB" dirty="0"/>
          </a:p>
        </p:txBody>
      </p:sp>
      <p:sp>
        <p:nvSpPr>
          <p:cNvPr id="2" name="Title 1">
            <a:extLst>
              <a:ext uri="{FF2B5EF4-FFF2-40B4-BE49-F238E27FC236}">
                <a16:creationId xmlns:a16="http://schemas.microsoft.com/office/drawing/2014/main" id="{06C9918D-BA13-C7B2-DD69-2DC8F3E605D4}"/>
              </a:ext>
            </a:extLst>
          </p:cNvPr>
          <p:cNvSpPr>
            <a:spLocks noGrp="1"/>
          </p:cNvSpPr>
          <p:nvPr>
            <p:ph type="ctrTitle"/>
          </p:nvPr>
        </p:nvSpPr>
        <p:spPr>
          <a:xfrm>
            <a:off x="604838" y="2771408"/>
            <a:ext cx="5040000" cy="1145401"/>
          </a:xfrm>
        </p:spPr>
        <p:txBody>
          <a:bodyPr anchor="t" anchorCtr="0"/>
          <a:lstStyle>
            <a:lvl1pPr algn="l">
              <a:lnSpc>
                <a:spcPct val="90000"/>
              </a:lnSpc>
              <a:defRPr sz="4000" spc="-100" baseline="0"/>
            </a:lvl1pPr>
          </a:lstStyle>
          <a:p>
            <a:r>
              <a:rPr lang="en-US"/>
              <a:t>Click to edit Master title style</a:t>
            </a:r>
            <a:endParaRPr lang="en-GB" dirty="0"/>
          </a:p>
        </p:txBody>
      </p:sp>
      <p:sp>
        <p:nvSpPr>
          <p:cNvPr id="3" name="Subtitle 2">
            <a:extLst>
              <a:ext uri="{FF2B5EF4-FFF2-40B4-BE49-F238E27FC236}">
                <a16:creationId xmlns:a16="http://schemas.microsoft.com/office/drawing/2014/main" id="{F5126F13-0AE9-3175-DE16-03EC60AEA720}"/>
              </a:ext>
            </a:extLst>
          </p:cNvPr>
          <p:cNvSpPr>
            <a:spLocks noGrp="1"/>
          </p:cNvSpPr>
          <p:nvPr>
            <p:ph type="subTitle" idx="1"/>
          </p:nvPr>
        </p:nvSpPr>
        <p:spPr>
          <a:xfrm>
            <a:off x="604838" y="3984591"/>
            <a:ext cx="5040000" cy="777910"/>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a:extLst>
              <a:ext uri="{FF2B5EF4-FFF2-40B4-BE49-F238E27FC236}">
                <a16:creationId xmlns:a16="http://schemas.microsoft.com/office/drawing/2014/main" id="{C23A8108-6468-F37B-B08D-4576298F528F}"/>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FC9EE5C0-CA83-92F8-E574-92C5F4ED2C0C}"/>
              </a:ext>
            </a:extLst>
          </p:cNvPr>
          <p:cNvSpPr>
            <a:spLocks noGrp="1"/>
          </p:cNvSpPr>
          <p:nvPr>
            <p:ph type="sldNum" sz="quarter" idx="12"/>
          </p:nvPr>
        </p:nvSpPr>
        <p:spPr/>
        <p:txBody>
          <a:bodyPr/>
          <a:lstStyle>
            <a:lvl1pPr>
              <a:defRPr>
                <a:solidFill>
                  <a:schemeClr val="tx1"/>
                </a:solidFill>
              </a:defRPr>
            </a:lvl1pPr>
          </a:lstStyle>
          <a:p>
            <a:fld id="{03CB0E19-F4C8-4F98-96D2-CE1ECDE59975}" type="slidenum">
              <a:rPr lang="en-GB" smtClean="0"/>
              <a:pPr/>
              <a:t>‹#›</a:t>
            </a:fld>
            <a:endParaRPr lang="en-GB" dirty="0"/>
          </a:p>
        </p:txBody>
      </p:sp>
      <p:pic>
        <p:nvPicPr>
          <p:cNvPr id="4" name="Picture 3">
            <a:extLst>
              <a:ext uri="{FF2B5EF4-FFF2-40B4-BE49-F238E27FC236}">
                <a16:creationId xmlns:a16="http://schemas.microsoft.com/office/drawing/2014/main" id="{D7E6BBC6-4CC2-A65A-176C-CB76BE218F4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extLst>
      <p:ext uri="{BB962C8B-B14F-4D97-AF65-F5344CB8AC3E}">
        <p14:creationId xmlns:p14="http://schemas.microsoft.com/office/powerpoint/2010/main" val="2728669135"/>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Text &amp; Image [Right]">
    <p:spTree>
      <p:nvGrpSpPr>
        <p:cNvPr id="1" name=""/>
        <p:cNvGrpSpPr/>
        <p:nvPr/>
      </p:nvGrpSpPr>
      <p:grpSpPr>
        <a:xfrm>
          <a:off x="0" y="0"/>
          <a:ext cx="0" cy="0"/>
          <a:chOff x="0" y="0"/>
          <a:chExt cx="0" cy="0"/>
        </a:xfrm>
      </p:grpSpPr>
      <p:pic>
        <p:nvPicPr>
          <p:cNvPr id="9" name="Picture 8" descr="A black and orange gradient&#10;&#10;Description automatically generated">
            <a:extLst>
              <a:ext uri="{FF2B5EF4-FFF2-40B4-BE49-F238E27FC236}">
                <a16:creationId xmlns:a16="http://schemas.microsoft.com/office/drawing/2014/main" id="{BB08B6D7-9DFB-0B5A-72BD-AF8D4B6782E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38310" y="4267245"/>
            <a:ext cx="2868930" cy="2615879"/>
          </a:xfrm>
          <a:prstGeom prst="rect">
            <a:avLst/>
          </a:prstGeom>
        </p:spPr>
      </p:pic>
      <p:sp>
        <p:nvSpPr>
          <p:cNvPr id="20" name="Picture Placeholder 19">
            <a:extLst>
              <a:ext uri="{FF2B5EF4-FFF2-40B4-BE49-F238E27FC236}">
                <a16:creationId xmlns:a16="http://schemas.microsoft.com/office/drawing/2014/main" id="{95F69B26-C1D2-001D-7B52-E91D153AC3C7}"/>
              </a:ext>
            </a:extLst>
          </p:cNvPr>
          <p:cNvSpPr>
            <a:spLocks noGrp="1"/>
          </p:cNvSpPr>
          <p:nvPr>
            <p:ph type="pic" sz="quarter" idx="19"/>
          </p:nvPr>
        </p:nvSpPr>
        <p:spPr>
          <a:xfrm>
            <a:off x="6343611" y="0"/>
            <a:ext cx="5848390" cy="6858000"/>
          </a:xfrm>
          <a:custGeom>
            <a:avLst/>
            <a:gdLst>
              <a:gd name="connsiteX0" fmla="*/ 0 w 2528887"/>
              <a:gd name="connsiteY0" fmla="*/ 0 h 2965450"/>
              <a:gd name="connsiteX1" fmla="*/ 2528887 w 2528887"/>
              <a:gd name="connsiteY1" fmla="*/ 0 h 2965450"/>
              <a:gd name="connsiteX2" fmla="*/ 2528887 w 2528887"/>
              <a:gd name="connsiteY2" fmla="*/ 1860271 h 2965450"/>
              <a:gd name="connsiteX3" fmla="*/ 1471752 w 2528887"/>
              <a:gd name="connsiteY3" fmla="*/ 2471208 h 2965450"/>
              <a:gd name="connsiteX4" fmla="*/ 1355055 w 2528887"/>
              <a:gd name="connsiteY4" fmla="*/ 2587218 h 2965450"/>
              <a:gd name="connsiteX5" fmla="*/ 1355055 w 2528887"/>
              <a:gd name="connsiteY5" fmla="*/ 2905043 h 2965450"/>
              <a:gd name="connsiteX6" fmla="*/ 1381827 w 2528887"/>
              <a:gd name="connsiteY6" fmla="*/ 2965450 h 2965450"/>
              <a:gd name="connsiteX7" fmla="*/ 0 w 2528887"/>
              <a:gd name="connsiteY7" fmla="*/ 2965450 h 2965450"/>
              <a:gd name="connsiteX8" fmla="*/ 0 w 2528887"/>
              <a:gd name="connsiteY8" fmla="*/ 0 h 296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28887" h="2965450">
                <a:moveTo>
                  <a:pt x="0" y="0"/>
                </a:moveTo>
                <a:lnTo>
                  <a:pt x="2528887" y="0"/>
                </a:lnTo>
                <a:cubicBezTo>
                  <a:pt x="2528887" y="0"/>
                  <a:pt x="2528887" y="0"/>
                  <a:pt x="2528887" y="1860271"/>
                </a:cubicBezTo>
                <a:cubicBezTo>
                  <a:pt x="2528887" y="1860271"/>
                  <a:pt x="2528887" y="1860271"/>
                  <a:pt x="1471752" y="2471208"/>
                </a:cubicBezTo>
                <a:cubicBezTo>
                  <a:pt x="1424387" y="2497980"/>
                  <a:pt x="1383886" y="2537794"/>
                  <a:pt x="1355055" y="2587218"/>
                </a:cubicBezTo>
                <a:cubicBezTo>
                  <a:pt x="1298766" y="2685380"/>
                  <a:pt x="1298766" y="2806881"/>
                  <a:pt x="1355055" y="2905043"/>
                </a:cubicBezTo>
                <a:cubicBezTo>
                  <a:pt x="1366725" y="2924263"/>
                  <a:pt x="1375649" y="2944857"/>
                  <a:pt x="1381827" y="2965450"/>
                </a:cubicBezTo>
                <a:cubicBezTo>
                  <a:pt x="1381827" y="2965450"/>
                  <a:pt x="1381827" y="2965450"/>
                  <a:pt x="0" y="2965450"/>
                </a:cubicBezTo>
                <a:cubicBezTo>
                  <a:pt x="0" y="2965450"/>
                  <a:pt x="0" y="2965450"/>
                  <a:pt x="0" y="0"/>
                </a:cubicBezTo>
                <a:close/>
              </a:path>
            </a:pathLst>
          </a:custGeom>
        </p:spPr>
        <p:txBody>
          <a:bodyPr wrap="square" tIns="2448000">
            <a:noAutofit/>
          </a:bodyPr>
          <a:lstStyle>
            <a:lvl1pPr algn="ctr">
              <a:defRPr sz="1400" b="0"/>
            </a:lvl1pPr>
          </a:lstStyle>
          <a:p>
            <a:r>
              <a:rPr lang="en-US"/>
              <a:t>Click icon to add picture</a:t>
            </a:r>
            <a:endParaRPr lang="en-GB" dirty="0"/>
          </a:p>
        </p:txBody>
      </p:sp>
      <p:sp>
        <p:nvSpPr>
          <p:cNvPr id="2" name="Title 1">
            <a:extLst>
              <a:ext uri="{FF2B5EF4-FFF2-40B4-BE49-F238E27FC236}">
                <a16:creationId xmlns:a16="http://schemas.microsoft.com/office/drawing/2014/main" id="{E8D45A4A-BEAF-8F80-8835-0907262EDC2E}"/>
              </a:ext>
            </a:extLst>
          </p:cNvPr>
          <p:cNvSpPr>
            <a:spLocks noGrp="1"/>
          </p:cNvSpPr>
          <p:nvPr>
            <p:ph type="title"/>
          </p:nvPr>
        </p:nvSpPr>
        <p:spPr>
          <a:xfrm>
            <a:off x="604838" y="311086"/>
            <a:ext cx="4770000" cy="1065278"/>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68868F2A-23FD-5801-ACBB-432CB93397C0}"/>
              </a:ext>
            </a:extLst>
          </p:cNvPr>
          <p:cNvSpPr>
            <a:spLocks noGrp="1"/>
          </p:cNvSpPr>
          <p:nvPr>
            <p:ph idx="1"/>
          </p:nvPr>
        </p:nvSpPr>
        <p:spPr>
          <a:xfrm>
            <a:off x="604839" y="1573619"/>
            <a:ext cx="4770000" cy="4477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6A5E74A7-6AA6-6A4A-386F-857155357DE5}"/>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AED2575B-FB3C-51E6-D7BC-6C7FF452EDA3}"/>
              </a:ext>
            </a:extLst>
          </p:cNvPr>
          <p:cNvSpPr>
            <a:spLocks noGrp="1"/>
          </p:cNvSpPr>
          <p:nvPr>
            <p:ph type="sldNum" sz="quarter" idx="12"/>
          </p:nvPr>
        </p:nvSpPr>
        <p:spPr/>
        <p:txBody>
          <a:bodyPr/>
          <a:lstStyle/>
          <a:p>
            <a:fld id="{03CB0E19-F4C8-4F98-96D2-CE1ECDE59975}" type="slidenum">
              <a:rPr lang="en-GB" smtClean="0"/>
              <a:t>‹#›</a:t>
            </a:fld>
            <a:endParaRPr lang="en-GB"/>
          </a:p>
        </p:txBody>
      </p:sp>
      <p:sp>
        <p:nvSpPr>
          <p:cNvPr id="11" name="Text Placeholder 11">
            <a:extLst>
              <a:ext uri="{FF2B5EF4-FFF2-40B4-BE49-F238E27FC236}">
                <a16:creationId xmlns:a16="http://schemas.microsoft.com/office/drawing/2014/main" id="{63BE2014-6BFF-DAD9-7999-3E949686F408}"/>
              </a:ext>
            </a:extLst>
          </p:cNvPr>
          <p:cNvSpPr>
            <a:spLocks noGrp="1"/>
          </p:cNvSpPr>
          <p:nvPr>
            <p:ph type="body" sz="quarter" idx="17"/>
          </p:nvPr>
        </p:nvSpPr>
        <p:spPr>
          <a:xfrm>
            <a:off x="10101263" y="5823685"/>
            <a:ext cx="1837784" cy="511129"/>
          </a:xfrm>
        </p:spPr>
        <p:txBody>
          <a:bodyPr/>
          <a:lstStyle>
            <a:lvl1pPr>
              <a:lnSpc>
                <a:spcPct val="100000"/>
              </a:lnSpc>
              <a:spcBef>
                <a:spcPts val="0"/>
              </a:spcBef>
              <a:defRPr sz="1000">
                <a:solidFill>
                  <a:srgbClr val="002068"/>
                </a:solidFill>
              </a:defRPr>
            </a:lvl1pPr>
            <a:lvl2pPr>
              <a:lnSpc>
                <a:spcPct val="100000"/>
              </a:lnSpc>
              <a:spcBef>
                <a:spcPts val="0"/>
              </a:spcBef>
              <a:defRPr sz="1000">
                <a:solidFill>
                  <a:srgbClr val="002068"/>
                </a:solidFill>
              </a:defRPr>
            </a:lvl2pPr>
          </a:lstStyle>
          <a:p>
            <a:pPr lvl="0"/>
            <a:r>
              <a:rPr lang="en-US"/>
              <a:t>Click to edit Master text styles</a:t>
            </a:r>
          </a:p>
          <a:p>
            <a:pPr lvl="1"/>
            <a:r>
              <a:rPr lang="en-US"/>
              <a:t>Second level</a:t>
            </a:r>
          </a:p>
        </p:txBody>
      </p:sp>
      <p:sp>
        <p:nvSpPr>
          <p:cNvPr id="7" name="Text Placeholder 8">
            <a:extLst>
              <a:ext uri="{FF2B5EF4-FFF2-40B4-BE49-F238E27FC236}">
                <a16:creationId xmlns:a16="http://schemas.microsoft.com/office/drawing/2014/main" id="{7F9764D7-E923-76E5-5F12-8E69C326B0C2}"/>
              </a:ext>
            </a:extLst>
          </p:cNvPr>
          <p:cNvSpPr>
            <a:spLocks noGrp="1"/>
          </p:cNvSpPr>
          <p:nvPr>
            <p:ph type="body" sz="quarter" idx="18" hasCustomPrompt="1"/>
          </p:nvPr>
        </p:nvSpPr>
        <p:spPr>
          <a:xfrm>
            <a:off x="604839" y="5464175"/>
            <a:ext cx="4770000" cy="587375"/>
          </a:xfrm>
        </p:spPr>
        <p:txBody>
          <a:bodyPr anchor="b" anchorCtr="0"/>
          <a:lstStyle>
            <a:lvl1pPr>
              <a:lnSpc>
                <a:spcPct val="100000"/>
              </a:lnSpc>
              <a:spcBef>
                <a:spcPts val="0"/>
              </a:spcBef>
              <a:buFontTx/>
              <a:buNone/>
              <a:defRPr sz="900" b="0">
                <a:solidFill>
                  <a:schemeClr val="tx1"/>
                </a:solidFill>
              </a:defRPr>
            </a:lvl1pPr>
            <a:lvl2pPr>
              <a:lnSpc>
                <a:spcPct val="100000"/>
              </a:lnSpc>
              <a:spcBef>
                <a:spcPts val="0"/>
              </a:spcBef>
              <a:buFontTx/>
              <a:buNone/>
              <a:defRPr sz="900" b="0">
                <a:solidFill>
                  <a:schemeClr val="tx1"/>
                </a:solidFill>
              </a:defRPr>
            </a:lvl2pPr>
            <a:lvl3pPr marL="0" indent="0">
              <a:lnSpc>
                <a:spcPct val="100000"/>
              </a:lnSpc>
              <a:spcBef>
                <a:spcPts val="0"/>
              </a:spcBef>
              <a:buFontTx/>
              <a:buNone/>
              <a:defRPr sz="900" b="0">
                <a:solidFill>
                  <a:schemeClr val="tx1"/>
                </a:solidFill>
              </a:defRPr>
            </a:lvl3pPr>
            <a:lvl4pPr marL="0" indent="0">
              <a:lnSpc>
                <a:spcPct val="100000"/>
              </a:lnSpc>
              <a:spcBef>
                <a:spcPts val="0"/>
              </a:spcBef>
              <a:buFontTx/>
              <a:buNone/>
              <a:defRPr sz="900" b="0">
                <a:solidFill>
                  <a:schemeClr val="tx1"/>
                </a:solidFill>
              </a:defRPr>
            </a:lvl4pPr>
            <a:lvl5pPr marL="0" indent="0">
              <a:lnSpc>
                <a:spcPct val="100000"/>
              </a:lnSpc>
              <a:spcBef>
                <a:spcPts val="0"/>
              </a:spcBef>
              <a:buFontTx/>
              <a:buNone/>
              <a:defRPr sz="900" b="0">
                <a:solidFill>
                  <a:schemeClr val="tx1"/>
                </a:solidFill>
              </a:defRPr>
            </a:lvl5pPr>
          </a:lstStyle>
          <a:p>
            <a:pPr lvl="0"/>
            <a:r>
              <a:rPr lang="en-US" dirty="0"/>
              <a:t>Click to add footnote or delete text box</a:t>
            </a:r>
          </a:p>
          <a:p>
            <a:pPr lvl="1"/>
            <a:r>
              <a:rPr lang="en-US" dirty="0"/>
              <a:t>Second level</a:t>
            </a:r>
          </a:p>
        </p:txBody>
      </p:sp>
      <p:pic>
        <p:nvPicPr>
          <p:cNvPr id="4" name="Picture 3">
            <a:extLst>
              <a:ext uri="{FF2B5EF4-FFF2-40B4-BE49-F238E27FC236}">
                <a16:creationId xmlns:a16="http://schemas.microsoft.com/office/drawing/2014/main" id="{202ED556-318C-0990-9C21-48245CFA043E}"/>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extLst>
      <p:ext uri="{BB962C8B-B14F-4D97-AF65-F5344CB8AC3E}">
        <p14:creationId xmlns:p14="http://schemas.microsoft.com/office/powerpoint/2010/main" val="207900351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1 (Full Colour) Dark Image">
    <p:bg>
      <p:bgPr>
        <a:solidFill>
          <a:srgbClr val="A7A8AA"/>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051E80E-90E2-38D4-1EC7-9B268E7FFE5C}"/>
              </a:ext>
            </a:extLst>
          </p:cNvPr>
          <p:cNvSpPr>
            <a:spLocks noGrp="1"/>
          </p:cNvSpPr>
          <p:nvPr>
            <p:ph type="pic" sz="quarter" idx="10"/>
          </p:nvPr>
        </p:nvSpPr>
        <p:spPr>
          <a:xfrm>
            <a:off x="0" y="0"/>
            <a:ext cx="11563350" cy="6858000"/>
          </a:xfrm>
          <a:custGeom>
            <a:avLst/>
            <a:gdLst>
              <a:gd name="connsiteX0" fmla="*/ 0 w 2751427"/>
              <a:gd name="connsiteY0" fmla="*/ 0 h 1638300"/>
              <a:gd name="connsiteX1" fmla="*/ 582307 w 2751427"/>
              <a:gd name="connsiteY1" fmla="*/ 0 h 1638300"/>
              <a:gd name="connsiteX2" fmla="*/ 1160833 w 2751427"/>
              <a:gd name="connsiteY2" fmla="*/ 0 h 1638300"/>
              <a:gd name="connsiteX3" fmla="*/ 1743141 w 2751427"/>
              <a:gd name="connsiteY3" fmla="*/ 0 h 1638300"/>
              <a:gd name="connsiteX4" fmla="*/ 2321667 w 2751427"/>
              <a:gd name="connsiteY4" fmla="*/ 0 h 1638300"/>
              <a:gd name="connsiteX5" fmla="*/ 2495602 w 2751427"/>
              <a:gd name="connsiteY5" fmla="*/ 0 h 1638300"/>
              <a:gd name="connsiteX6" fmla="*/ 2355697 w 2751427"/>
              <a:gd name="connsiteY6" fmla="*/ 333728 h 1638300"/>
              <a:gd name="connsiteX7" fmla="*/ 2355697 w 2751427"/>
              <a:gd name="connsiteY7" fmla="*/ 656079 h 1638300"/>
              <a:gd name="connsiteX8" fmla="*/ 2495602 w 2751427"/>
              <a:gd name="connsiteY8" fmla="*/ 982222 h 1638300"/>
              <a:gd name="connsiteX9" fmla="*/ 2650632 w 2751427"/>
              <a:gd name="connsiteY9" fmla="*/ 1152878 h 1638300"/>
              <a:gd name="connsiteX10" fmla="*/ 2745163 w 2751427"/>
              <a:gd name="connsiteY10" fmla="*/ 1312157 h 1638300"/>
              <a:gd name="connsiteX11" fmla="*/ 2748944 w 2751427"/>
              <a:gd name="connsiteY11" fmla="*/ 1422136 h 1638300"/>
              <a:gd name="connsiteX12" fmla="*/ 2571227 w 2751427"/>
              <a:gd name="connsiteY12" fmla="*/ 1638300 h 1638300"/>
              <a:gd name="connsiteX13" fmla="*/ 2321667 w 2751427"/>
              <a:gd name="connsiteY13" fmla="*/ 1638300 h 1638300"/>
              <a:gd name="connsiteX14" fmla="*/ 1743141 w 2751427"/>
              <a:gd name="connsiteY14" fmla="*/ 1638300 h 1638300"/>
              <a:gd name="connsiteX15" fmla="*/ 1160833 w 2751427"/>
              <a:gd name="connsiteY15" fmla="*/ 1638300 h 1638300"/>
              <a:gd name="connsiteX16" fmla="*/ 582307 w 2751427"/>
              <a:gd name="connsiteY16" fmla="*/ 1638300 h 1638300"/>
              <a:gd name="connsiteX17" fmla="*/ 0 w 2751427"/>
              <a:gd name="connsiteY17" fmla="*/ 1638300 h 1638300"/>
              <a:gd name="connsiteX18" fmla="*/ 0 w 2751427"/>
              <a:gd name="connsiteY18" fmla="*/ 1312157 h 1638300"/>
              <a:gd name="connsiteX19" fmla="*/ 0 w 2751427"/>
              <a:gd name="connsiteY19" fmla="*/ 982222 h 1638300"/>
              <a:gd name="connsiteX20" fmla="*/ 0 w 2751427"/>
              <a:gd name="connsiteY20" fmla="*/ 656079 h 1638300"/>
              <a:gd name="connsiteX21" fmla="*/ 0 w 2751427"/>
              <a:gd name="connsiteY21" fmla="*/ 326143 h 1638300"/>
              <a:gd name="connsiteX22" fmla="*/ 0 w 2751427"/>
              <a:gd name="connsiteY22" fmla="*/ 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751427" h="1638300">
                <a:moveTo>
                  <a:pt x="0" y="0"/>
                </a:moveTo>
                <a:cubicBezTo>
                  <a:pt x="0" y="0"/>
                  <a:pt x="0" y="0"/>
                  <a:pt x="582307" y="0"/>
                </a:cubicBezTo>
                <a:cubicBezTo>
                  <a:pt x="582307" y="0"/>
                  <a:pt x="582307" y="0"/>
                  <a:pt x="1160833" y="0"/>
                </a:cubicBezTo>
                <a:cubicBezTo>
                  <a:pt x="1160833" y="0"/>
                  <a:pt x="1160833" y="0"/>
                  <a:pt x="1743141" y="0"/>
                </a:cubicBezTo>
                <a:cubicBezTo>
                  <a:pt x="1743141" y="0"/>
                  <a:pt x="1743141" y="0"/>
                  <a:pt x="2321667" y="0"/>
                </a:cubicBezTo>
                <a:cubicBezTo>
                  <a:pt x="2321667" y="0"/>
                  <a:pt x="2321667" y="0"/>
                  <a:pt x="2495602" y="0"/>
                </a:cubicBezTo>
                <a:cubicBezTo>
                  <a:pt x="2427541" y="98602"/>
                  <a:pt x="2378385" y="216165"/>
                  <a:pt x="2355697" y="333728"/>
                </a:cubicBezTo>
                <a:cubicBezTo>
                  <a:pt x="2336791" y="439914"/>
                  <a:pt x="2336791" y="553685"/>
                  <a:pt x="2355697" y="656079"/>
                </a:cubicBezTo>
                <a:cubicBezTo>
                  <a:pt x="2378385" y="773642"/>
                  <a:pt x="2427541" y="883620"/>
                  <a:pt x="2495602" y="982222"/>
                </a:cubicBezTo>
                <a:cubicBezTo>
                  <a:pt x="2537196" y="1046692"/>
                  <a:pt x="2590133" y="1103577"/>
                  <a:pt x="2650632" y="1152878"/>
                </a:cubicBezTo>
                <a:cubicBezTo>
                  <a:pt x="2699788" y="1194594"/>
                  <a:pt x="2730038" y="1247687"/>
                  <a:pt x="2745163" y="1312157"/>
                </a:cubicBezTo>
                <a:cubicBezTo>
                  <a:pt x="2752725" y="1346288"/>
                  <a:pt x="2752725" y="1384212"/>
                  <a:pt x="2748944" y="1422136"/>
                </a:cubicBezTo>
                <a:cubicBezTo>
                  <a:pt x="2730038" y="1520737"/>
                  <a:pt x="2665757" y="1600377"/>
                  <a:pt x="2571227" y="1638300"/>
                </a:cubicBezTo>
                <a:cubicBezTo>
                  <a:pt x="2571227" y="1638300"/>
                  <a:pt x="2571227" y="1638300"/>
                  <a:pt x="2321667" y="1638300"/>
                </a:cubicBezTo>
                <a:cubicBezTo>
                  <a:pt x="2321667" y="1638300"/>
                  <a:pt x="2321667" y="1638300"/>
                  <a:pt x="1743141" y="1638300"/>
                </a:cubicBezTo>
                <a:cubicBezTo>
                  <a:pt x="1743141" y="1638300"/>
                  <a:pt x="1743141" y="1638300"/>
                  <a:pt x="1160833" y="1638300"/>
                </a:cubicBezTo>
                <a:cubicBezTo>
                  <a:pt x="1160833" y="1638300"/>
                  <a:pt x="1160833" y="1638300"/>
                  <a:pt x="582307" y="1638300"/>
                </a:cubicBezTo>
                <a:cubicBezTo>
                  <a:pt x="582307" y="1638300"/>
                  <a:pt x="582307" y="1638300"/>
                  <a:pt x="0" y="1638300"/>
                </a:cubicBezTo>
                <a:cubicBezTo>
                  <a:pt x="0" y="1638300"/>
                  <a:pt x="0" y="1638300"/>
                  <a:pt x="0" y="1312157"/>
                </a:cubicBezTo>
                <a:cubicBezTo>
                  <a:pt x="0" y="1312157"/>
                  <a:pt x="0" y="1312157"/>
                  <a:pt x="0" y="982222"/>
                </a:cubicBezTo>
                <a:cubicBezTo>
                  <a:pt x="0" y="982222"/>
                  <a:pt x="0" y="982222"/>
                  <a:pt x="0" y="656079"/>
                </a:cubicBezTo>
                <a:cubicBezTo>
                  <a:pt x="0" y="656079"/>
                  <a:pt x="0" y="656079"/>
                  <a:pt x="0" y="326143"/>
                </a:cubicBezTo>
                <a:cubicBezTo>
                  <a:pt x="0" y="326143"/>
                  <a:pt x="0" y="326143"/>
                  <a:pt x="0" y="0"/>
                </a:cubicBezTo>
                <a:close/>
              </a:path>
            </a:pathLst>
          </a:custGeom>
        </p:spPr>
        <p:txBody>
          <a:bodyPr wrap="square" tIns="360000">
            <a:noAutofit/>
          </a:bodyPr>
          <a:lstStyle>
            <a:lvl1pPr algn="ctr">
              <a:defRPr sz="1400" b="0">
                <a:solidFill>
                  <a:schemeClr val="bg1"/>
                </a:solidFill>
              </a:defRPr>
            </a:lvl1pPr>
          </a:lstStyle>
          <a:p>
            <a:r>
              <a:rPr lang="en-US"/>
              <a:t>Click icon to add picture</a:t>
            </a:r>
            <a:endParaRPr lang="en-GB" dirty="0"/>
          </a:p>
        </p:txBody>
      </p:sp>
      <p:pic>
        <p:nvPicPr>
          <p:cNvPr id="8" name="Picture 7" descr="A colorful circle with black background&#10;&#10;Description automatically generated with medium confidence">
            <a:extLst>
              <a:ext uri="{FF2B5EF4-FFF2-40B4-BE49-F238E27FC236}">
                <a16:creationId xmlns:a16="http://schemas.microsoft.com/office/drawing/2014/main" id="{FF6A30E8-B7D4-ED0A-B735-3EFA8195962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626601" y="0"/>
            <a:ext cx="2565399" cy="6858000"/>
          </a:xfrm>
          <a:prstGeom prst="rect">
            <a:avLst/>
          </a:prstGeom>
        </p:spPr>
      </p:pic>
      <p:pic>
        <p:nvPicPr>
          <p:cNvPr id="7" name="Picture 6">
            <a:extLst>
              <a:ext uri="{FF2B5EF4-FFF2-40B4-BE49-F238E27FC236}">
                <a16:creationId xmlns:a16="http://schemas.microsoft.com/office/drawing/2014/main" id="{68BF5FAE-D19B-68EB-DD60-A7A23884BAF7}"/>
              </a:ext>
            </a:extLst>
          </p:cNvPr>
          <p:cNvPicPr>
            <a:picLocks noChangeAspect="1"/>
          </p:cNvPicPr>
          <p:nvPr userDrawn="1"/>
        </p:nvPicPr>
        <p:blipFill>
          <a:blip r:embed="rId3"/>
          <a:stretch>
            <a:fillRect/>
          </a:stretch>
        </p:blipFill>
        <p:spPr>
          <a:xfrm>
            <a:off x="331200" y="5644800"/>
            <a:ext cx="5004000" cy="934210"/>
          </a:xfrm>
          <a:prstGeom prst="rect">
            <a:avLst/>
          </a:prstGeom>
        </p:spPr>
      </p:pic>
      <p:sp>
        <p:nvSpPr>
          <p:cNvPr id="2" name="Title 1">
            <a:extLst>
              <a:ext uri="{FF2B5EF4-FFF2-40B4-BE49-F238E27FC236}">
                <a16:creationId xmlns:a16="http://schemas.microsoft.com/office/drawing/2014/main" id="{06C9918D-BA13-C7B2-DD69-2DC8F3E605D4}"/>
              </a:ext>
            </a:extLst>
          </p:cNvPr>
          <p:cNvSpPr>
            <a:spLocks noGrp="1"/>
          </p:cNvSpPr>
          <p:nvPr>
            <p:ph type="ctrTitle"/>
          </p:nvPr>
        </p:nvSpPr>
        <p:spPr>
          <a:xfrm>
            <a:off x="604838" y="1376363"/>
            <a:ext cx="5465762" cy="2276399"/>
          </a:xfrm>
        </p:spPr>
        <p:txBody>
          <a:bodyPr anchor="b" anchorCtr="0"/>
          <a:lstStyle>
            <a:lvl1pPr algn="l">
              <a:lnSpc>
                <a:spcPct val="90000"/>
              </a:lnSpc>
              <a:defRPr sz="4000" spc="-100" baseline="0">
                <a:solidFill>
                  <a:schemeClr val="bg1"/>
                </a:solidFill>
              </a:defRPr>
            </a:lvl1pPr>
          </a:lstStyle>
          <a:p>
            <a:r>
              <a:rPr lang="en-US"/>
              <a:t>Click to edit Master title style</a:t>
            </a:r>
            <a:endParaRPr lang="en-GB" dirty="0"/>
          </a:p>
        </p:txBody>
      </p:sp>
      <p:sp>
        <p:nvSpPr>
          <p:cNvPr id="3" name="Subtitle 2">
            <a:extLst>
              <a:ext uri="{FF2B5EF4-FFF2-40B4-BE49-F238E27FC236}">
                <a16:creationId xmlns:a16="http://schemas.microsoft.com/office/drawing/2014/main" id="{F5126F13-0AE9-3175-DE16-03EC60AEA720}"/>
              </a:ext>
            </a:extLst>
          </p:cNvPr>
          <p:cNvSpPr>
            <a:spLocks noGrp="1"/>
          </p:cNvSpPr>
          <p:nvPr>
            <p:ph type="subTitle" idx="1"/>
          </p:nvPr>
        </p:nvSpPr>
        <p:spPr>
          <a:xfrm>
            <a:off x="604838" y="3990974"/>
            <a:ext cx="4510395" cy="1047751"/>
          </a:xfrm>
        </p:spPr>
        <p:txBody>
          <a:bodyPr anchor="t" anchorCtr="0"/>
          <a:lstStyle>
            <a:lvl1pPr marL="0" indent="0" algn="l">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a:extLst>
              <a:ext uri="{FF2B5EF4-FFF2-40B4-BE49-F238E27FC236}">
                <a16:creationId xmlns:a16="http://schemas.microsoft.com/office/drawing/2014/main" id="{C23A8108-6468-F37B-B08D-4576298F528F}"/>
              </a:ext>
            </a:extLst>
          </p:cNvPr>
          <p:cNvSpPr>
            <a:spLocks noGrp="1"/>
          </p:cNvSpPr>
          <p:nvPr>
            <p:ph type="ftr" sz="quarter" idx="11"/>
          </p:nvPr>
        </p:nvSpPr>
        <p:spPr/>
        <p:txBody>
          <a:bodyPr/>
          <a:lstStyle>
            <a:lvl1pPr>
              <a:defRPr>
                <a:solidFill>
                  <a:schemeClr val="tx1"/>
                </a:solidFill>
              </a:defRPr>
            </a:lvl1pPr>
          </a:lstStyle>
          <a:p>
            <a:r>
              <a:rPr lang="en-GB" dirty="0"/>
              <a:t>Insert menu &gt; Header &amp; Footer button</a:t>
            </a:r>
          </a:p>
        </p:txBody>
      </p:sp>
      <p:sp>
        <p:nvSpPr>
          <p:cNvPr id="6" name="Slide Number Placeholder 5">
            <a:extLst>
              <a:ext uri="{FF2B5EF4-FFF2-40B4-BE49-F238E27FC236}">
                <a16:creationId xmlns:a16="http://schemas.microsoft.com/office/drawing/2014/main" id="{FC9EE5C0-CA83-92F8-E574-92C5F4ED2C0C}"/>
              </a:ext>
            </a:extLst>
          </p:cNvPr>
          <p:cNvSpPr>
            <a:spLocks noGrp="1"/>
          </p:cNvSpPr>
          <p:nvPr>
            <p:ph type="sldNum" sz="quarter" idx="12"/>
          </p:nvPr>
        </p:nvSpPr>
        <p:spPr/>
        <p:txBody>
          <a:bodyPr/>
          <a:lstStyle/>
          <a:p>
            <a:fld id="{03CB0E19-F4C8-4F98-96D2-CE1ECDE59975}" type="slidenum">
              <a:rPr lang="en-GB" smtClean="0"/>
              <a:t>‹#›</a:t>
            </a:fld>
            <a:endParaRPr lang="en-GB"/>
          </a:p>
        </p:txBody>
      </p:sp>
      <p:pic>
        <p:nvPicPr>
          <p:cNvPr id="2054" name="Picture 6">
            <a:extLst>
              <a:ext uri="{FF2B5EF4-FFF2-40B4-BE49-F238E27FC236}">
                <a16:creationId xmlns:a16="http://schemas.microsoft.com/office/drawing/2014/main" id="{B92AF615-B0B4-115B-E41F-28D77FF01C1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8361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a:extLst>
              <a:ext uri="{FF2B5EF4-FFF2-40B4-BE49-F238E27FC236}">
                <a16:creationId xmlns:a16="http://schemas.microsoft.com/office/drawing/2014/main" id="{11323A8E-58B2-5227-B848-7987730AF7E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8786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1784176"/>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One Image">
    <p:spTree>
      <p:nvGrpSpPr>
        <p:cNvPr id="1" name=""/>
        <p:cNvGrpSpPr/>
        <p:nvPr/>
      </p:nvGrpSpPr>
      <p:grpSpPr>
        <a:xfrm>
          <a:off x="0" y="0"/>
          <a:ext cx="0" cy="0"/>
          <a:chOff x="0" y="0"/>
          <a:chExt cx="0" cy="0"/>
        </a:xfrm>
      </p:grpSpPr>
      <p:pic>
        <p:nvPicPr>
          <p:cNvPr id="12" name="Picture 11" descr="A yellow and orange gradient&#10;&#10;Description automatically generated">
            <a:extLst>
              <a:ext uri="{FF2B5EF4-FFF2-40B4-BE49-F238E27FC236}">
                <a16:creationId xmlns:a16="http://schemas.microsoft.com/office/drawing/2014/main" id="{B5EA0191-64B2-37EE-1EB3-A2B96BACF19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635365" y="3952078"/>
            <a:ext cx="3189242" cy="2136483"/>
          </a:xfrm>
          <a:prstGeom prst="rect">
            <a:avLst/>
          </a:prstGeom>
        </p:spPr>
      </p:pic>
      <p:sp>
        <p:nvSpPr>
          <p:cNvPr id="2" name="Title 1">
            <a:extLst>
              <a:ext uri="{FF2B5EF4-FFF2-40B4-BE49-F238E27FC236}">
                <a16:creationId xmlns:a16="http://schemas.microsoft.com/office/drawing/2014/main" id="{E8D45A4A-BEAF-8F80-8835-0907262EDC2E}"/>
              </a:ext>
            </a:extLst>
          </p:cNvPr>
          <p:cNvSpPr>
            <a:spLocks noGrp="1"/>
          </p:cNvSpPr>
          <p:nvPr>
            <p:ph type="title"/>
          </p:nvPr>
        </p:nvSpPr>
        <p:spPr>
          <a:xfrm>
            <a:off x="604838" y="311086"/>
            <a:ext cx="7364412" cy="1065278"/>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68868F2A-23FD-5801-ACBB-432CB93397C0}"/>
              </a:ext>
            </a:extLst>
          </p:cNvPr>
          <p:cNvSpPr>
            <a:spLocks noGrp="1"/>
          </p:cNvSpPr>
          <p:nvPr>
            <p:ph idx="1"/>
          </p:nvPr>
        </p:nvSpPr>
        <p:spPr>
          <a:xfrm>
            <a:off x="604839" y="1573620"/>
            <a:ext cx="5465762" cy="355738"/>
          </a:xfrm>
        </p:spPr>
        <p:txBody>
          <a:bodyPr/>
          <a:lstStyle/>
          <a:p>
            <a:pPr lvl="0"/>
            <a:r>
              <a:rPr lang="en-US"/>
              <a:t>Click to edit Master text styles</a:t>
            </a:r>
          </a:p>
        </p:txBody>
      </p:sp>
      <p:sp>
        <p:nvSpPr>
          <p:cNvPr id="5" name="Footer Placeholder 4">
            <a:extLst>
              <a:ext uri="{FF2B5EF4-FFF2-40B4-BE49-F238E27FC236}">
                <a16:creationId xmlns:a16="http://schemas.microsoft.com/office/drawing/2014/main" id="{6A5E74A7-6AA6-6A4A-386F-857155357DE5}"/>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AED2575B-FB3C-51E6-D7BC-6C7FF452EDA3}"/>
              </a:ext>
            </a:extLst>
          </p:cNvPr>
          <p:cNvSpPr>
            <a:spLocks noGrp="1"/>
          </p:cNvSpPr>
          <p:nvPr>
            <p:ph type="sldNum" sz="quarter" idx="12"/>
          </p:nvPr>
        </p:nvSpPr>
        <p:spPr/>
        <p:txBody>
          <a:bodyPr/>
          <a:lstStyle/>
          <a:p>
            <a:fld id="{03CB0E19-F4C8-4F98-96D2-CE1ECDE59975}" type="slidenum">
              <a:rPr lang="en-GB" smtClean="0"/>
              <a:t>‹#›</a:t>
            </a:fld>
            <a:endParaRPr lang="en-GB"/>
          </a:p>
        </p:txBody>
      </p:sp>
      <p:sp>
        <p:nvSpPr>
          <p:cNvPr id="16" name="Text Placeholder 11">
            <a:extLst>
              <a:ext uri="{FF2B5EF4-FFF2-40B4-BE49-F238E27FC236}">
                <a16:creationId xmlns:a16="http://schemas.microsoft.com/office/drawing/2014/main" id="{255C1757-8828-AD56-B8D3-6885A848EDF9}"/>
              </a:ext>
            </a:extLst>
          </p:cNvPr>
          <p:cNvSpPr>
            <a:spLocks noGrp="1"/>
          </p:cNvSpPr>
          <p:nvPr>
            <p:ph type="body" sz="quarter" idx="17"/>
          </p:nvPr>
        </p:nvSpPr>
        <p:spPr>
          <a:xfrm>
            <a:off x="9872663" y="4848225"/>
            <a:ext cx="1760013" cy="798195"/>
          </a:xfrm>
        </p:spPr>
        <p:txBody>
          <a:bodyPr/>
          <a:lstStyle>
            <a:lvl1pPr>
              <a:lnSpc>
                <a:spcPct val="100000"/>
              </a:lnSpc>
              <a:spcBef>
                <a:spcPts val="0"/>
              </a:spcBef>
              <a:defRPr sz="1000">
                <a:solidFill>
                  <a:srgbClr val="002068"/>
                </a:solidFill>
              </a:defRPr>
            </a:lvl1pPr>
            <a:lvl2pPr>
              <a:lnSpc>
                <a:spcPct val="100000"/>
              </a:lnSpc>
              <a:spcBef>
                <a:spcPts val="0"/>
              </a:spcBef>
              <a:defRPr sz="1000">
                <a:solidFill>
                  <a:srgbClr val="002068"/>
                </a:solidFill>
              </a:defRPr>
            </a:lvl2pPr>
          </a:lstStyle>
          <a:p>
            <a:pPr lvl="0"/>
            <a:r>
              <a:rPr lang="en-US"/>
              <a:t>Click to edit Master text styles</a:t>
            </a:r>
          </a:p>
          <a:p>
            <a:pPr lvl="1"/>
            <a:r>
              <a:rPr lang="en-US"/>
              <a:t>Second level</a:t>
            </a:r>
          </a:p>
        </p:txBody>
      </p:sp>
      <p:pic>
        <p:nvPicPr>
          <p:cNvPr id="4" name="Picture 3">
            <a:extLst>
              <a:ext uri="{FF2B5EF4-FFF2-40B4-BE49-F238E27FC236}">
                <a16:creationId xmlns:a16="http://schemas.microsoft.com/office/drawing/2014/main" id="{5ED5F72E-9CFA-4DC4-D9DD-072AFE58471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
        <p:nvSpPr>
          <p:cNvPr id="8" name="Picture Placeholder 7">
            <a:extLst>
              <a:ext uri="{FF2B5EF4-FFF2-40B4-BE49-F238E27FC236}">
                <a16:creationId xmlns:a16="http://schemas.microsoft.com/office/drawing/2014/main" id="{961102B7-5897-6D37-B5F8-20800A75B7A8}"/>
              </a:ext>
            </a:extLst>
          </p:cNvPr>
          <p:cNvSpPr>
            <a:spLocks noGrp="1"/>
          </p:cNvSpPr>
          <p:nvPr>
            <p:ph type="pic" sz="quarter" idx="10"/>
          </p:nvPr>
        </p:nvSpPr>
        <p:spPr>
          <a:xfrm>
            <a:off x="606096" y="1996924"/>
            <a:ext cx="11174232" cy="4054626"/>
          </a:xfrm>
          <a:custGeom>
            <a:avLst/>
            <a:gdLst>
              <a:gd name="connsiteX0" fmla="*/ 0 w 7893376"/>
              <a:gd name="connsiteY0" fmla="*/ 0 h 2864151"/>
              <a:gd name="connsiteX1" fmla="*/ 717120 w 7893376"/>
              <a:gd name="connsiteY1" fmla="*/ 0 h 2864151"/>
              <a:gd name="connsiteX2" fmla="*/ 1389435 w 7893376"/>
              <a:gd name="connsiteY2" fmla="*/ 0 h 2864151"/>
              <a:gd name="connsiteX3" fmla="*/ 2018390 w 7893376"/>
              <a:gd name="connsiteY3" fmla="*/ 0 h 2864151"/>
              <a:gd name="connsiteX4" fmla="*/ 2605431 w 7893376"/>
              <a:gd name="connsiteY4" fmla="*/ 0 h 2864151"/>
              <a:gd name="connsiteX5" fmla="*/ 3152004 w 7893376"/>
              <a:gd name="connsiteY5" fmla="*/ 0 h 2864151"/>
              <a:gd name="connsiteX6" fmla="*/ 3659552 w 7893376"/>
              <a:gd name="connsiteY6" fmla="*/ 0 h 2864151"/>
              <a:gd name="connsiteX7" fmla="*/ 4129522 w 7893376"/>
              <a:gd name="connsiteY7" fmla="*/ 0 h 2864151"/>
              <a:gd name="connsiteX8" fmla="*/ 4563359 w 7893376"/>
              <a:gd name="connsiteY8" fmla="*/ 0 h 2864151"/>
              <a:gd name="connsiteX9" fmla="*/ 4962508 w 7893376"/>
              <a:gd name="connsiteY9" fmla="*/ 0 h 2864151"/>
              <a:gd name="connsiteX10" fmla="*/ 5328415 w 7893376"/>
              <a:gd name="connsiteY10" fmla="*/ 0 h 2864151"/>
              <a:gd name="connsiteX11" fmla="*/ 5662525 w 7893376"/>
              <a:gd name="connsiteY11" fmla="*/ 0 h 2864151"/>
              <a:gd name="connsiteX12" fmla="*/ 5966283 w 7893376"/>
              <a:gd name="connsiteY12" fmla="*/ 0 h 2864151"/>
              <a:gd name="connsiteX13" fmla="*/ 6241135 w 7893376"/>
              <a:gd name="connsiteY13" fmla="*/ 0 h 2864151"/>
              <a:gd name="connsiteX14" fmla="*/ 6488526 w 7893376"/>
              <a:gd name="connsiteY14" fmla="*/ 0 h 2864151"/>
              <a:gd name="connsiteX15" fmla="*/ 6709900 w 7893376"/>
              <a:gd name="connsiteY15" fmla="*/ 0 h 2864151"/>
              <a:gd name="connsiteX16" fmla="*/ 6906705 w 7893376"/>
              <a:gd name="connsiteY16" fmla="*/ 0 h 2864151"/>
              <a:gd name="connsiteX17" fmla="*/ 7080384 w 7893376"/>
              <a:gd name="connsiteY17" fmla="*/ 0 h 2864151"/>
              <a:gd name="connsiteX18" fmla="*/ 7232384 w 7893376"/>
              <a:gd name="connsiteY18" fmla="*/ 0 h 2864151"/>
              <a:gd name="connsiteX19" fmla="*/ 7477125 w 7893376"/>
              <a:gd name="connsiteY19" fmla="*/ 0 h 2864151"/>
              <a:gd name="connsiteX20" fmla="*/ 7652490 w 7893376"/>
              <a:gd name="connsiteY20" fmla="*/ 0 h 2864151"/>
              <a:gd name="connsiteX21" fmla="*/ 7770043 w 7893376"/>
              <a:gd name="connsiteY21" fmla="*/ 0 h 2864151"/>
              <a:gd name="connsiteX22" fmla="*/ 7841345 w 7893376"/>
              <a:gd name="connsiteY22" fmla="*/ 0 h 2864151"/>
              <a:gd name="connsiteX23" fmla="*/ 7877960 w 7893376"/>
              <a:gd name="connsiteY23" fmla="*/ 0 h 2864151"/>
              <a:gd name="connsiteX24" fmla="*/ 7891450 w 7893376"/>
              <a:gd name="connsiteY24" fmla="*/ 0 h 2864151"/>
              <a:gd name="connsiteX25" fmla="*/ 7893376 w 7893376"/>
              <a:gd name="connsiteY25" fmla="*/ 0 h 2864151"/>
              <a:gd name="connsiteX26" fmla="*/ 7893376 w 7893376"/>
              <a:gd name="connsiteY26" fmla="*/ 1424213 h 2864151"/>
              <a:gd name="connsiteX27" fmla="*/ 7343668 w 7893376"/>
              <a:gd name="connsiteY27" fmla="*/ 1424213 h 2864151"/>
              <a:gd name="connsiteX28" fmla="*/ 6951018 w 7893376"/>
              <a:gd name="connsiteY28" fmla="*/ 1424213 h 2864151"/>
              <a:gd name="connsiteX29" fmla="*/ 6735622 w 7893376"/>
              <a:gd name="connsiteY29" fmla="*/ 1426460 h 2864151"/>
              <a:gd name="connsiteX30" fmla="*/ 6567344 w 7893376"/>
              <a:gd name="connsiteY30" fmla="*/ 1469141 h 2864151"/>
              <a:gd name="connsiteX31" fmla="*/ 6307073 w 7893376"/>
              <a:gd name="connsiteY31" fmla="*/ 1709505 h 2864151"/>
              <a:gd name="connsiteX32" fmla="*/ 5782045 w 7893376"/>
              <a:gd name="connsiteY32" fmla="*/ 2646251 h 2864151"/>
              <a:gd name="connsiteX33" fmla="*/ 5708002 w 7893376"/>
              <a:gd name="connsiteY33" fmla="*/ 2864151 h 2864151"/>
              <a:gd name="connsiteX34" fmla="*/ 5189426 w 7893376"/>
              <a:gd name="connsiteY34" fmla="*/ 2864151 h 2864151"/>
              <a:gd name="connsiteX35" fmla="*/ 4703249 w 7893376"/>
              <a:gd name="connsiteY35" fmla="*/ 2864151 h 2864151"/>
              <a:gd name="connsiteX36" fmla="*/ 4248427 w 7893376"/>
              <a:gd name="connsiteY36" fmla="*/ 2864151 h 2864151"/>
              <a:gd name="connsiteX37" fmla="*/ 3823916 w 7893376"/>
              <a:gd name="connsiteY37" fmla="*/ 2864151 h 2864151"/>
              <a:gd name="connsiteX38" fmla="*/ 3428669 w 7893376"/>
              <a:gd name="connsiteY38" fmla="*/ 2864151 h 2864151"/>
              <a:gd name="connsiteX39" fmla="*/ 3061641 w 7893376"/>
              <a:gd name="connsiteY39" fmla="*/ 2864151 h 2864151"/>
              <a:gd name="connsiteX40" fmla="*/ 2721788 w 7893376"/>
              <a:gd name="connsiteY40" fmla="*/ 2864151 h 2864151"/>
              <a:gd name="connsiteX41" fmla="*/ 2408064 w 7893376"/>
              <a:gd name="connsiteY41" fmla="*/ 2864151 h 2864151"/>
              <a:gd name="connsiteX42" fmla="*/ 2119424 w 7893376"/>
              <a:gd name="connsiteY42" fmla="*/ 2864151 h 2864151"/>
              <a:gd name="connsiteX43" fmla="*/ 1854822 w 7893376"/>
              <a:gd name="connsiteY43" fmla="*/ 2864151 h 2864151"/>
              <a:gd name="connsiteX44" fmla="*/ 1613215 w 7893376"/>
              <a:gd name="connsiteY44" fmla="*/ 2864151 h 2864151"/>
              <a:gd name="connsiteX45" fmla="*/ 1393555 w 7893376"/>
              <a:gd name="connsiteY45" fmla="*/ 2864151 h 2864151"/>
              <a:gd name="connsiteX46" fmla="*/ 1194800 w 7893376"/>
              <a:gd name="connsiteY46" fmla="*/ 2864151 h 2864151"/>
              <a:gd name="connsiteX47" fmla="*/ 1015902 w 7893376"/>
              <a:gd name="connsiteY47" fmla="*/ 2864151 h 2864151"/>
              <a:gd name="connsiteX48" fmla="*/ 713501 w 7893376"/>
              <a:gd name="connsiteY48" fmla="*/ 2864151 h 2864151"/>
              <a:gd name="connsiteX49" fmla="*/ 477990 w 7893376"/>
              <a:gd name="connsiteY49" fmla="*/ 2864151 h 2864151"/>
              <a:gd name="connsiteX50" fmla="*/ 301008 w 7893376"/>
              <a:gd name="connsiteY50" fmla="*/ 2864151 h 2864151"/>
              <a:gd name="connsiteX51" fmla="*/ 174195 w 7893376"/>
              <a:gd name="connsiteY51" fmla="*/ 2864151 h 2864151"/>
              <a:gd name="connsiteX52" fmla="*/ 89188 w 7893376"/>
              <a:gd name="connsiteY52" fmla="*/ 2864151 h 2864151"/>
              <a:gd name="connsiteX53" fmla="*/ 37626 w 7893376"/>
              <a:gd name="connsiteY53" fmla="*/ 2864151 h 2864151"/>
              <a:gd name="connsiteX54" fmla="*/ 11149 w 7893376"/>
              <a:gd name="connsiteY54" fmla="*/ 2864151 h 2864151"/>
              <a:gd name="connsiteX55" fmla="*/ 0 w 7893376"/>
              <a:gd name="connsiteY55" fmla="*/ 2864151 h 2864151"/>
              <a:gd name="connsiteX56" fmla="*/ 0 w 7893376"/>
              <a:gd name="connsiteY56" fmla="*/ 0 h 2864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7893376" h="2864151">
                <a:moveTo>
                  <a:pt x="0" y="0"/>
                </a:moveTo>
                <a:lnTo>
                  <a:pt x="717120" y="0"/>
                </a:lnTo>
                <a:lnTo>
                  <a:pt x="1389435" y="0"/>
                </a:lnTo>
                <a:lnTo>
                  <a:pt x="2018390" y="0"/>
                </a:lnTo>
                <a:lnTo>
                  <a:pt x="2605431" y="0"/>
                </a:lnTo>
                <a:lnTo>
                  <a:pt x="3152004" y="0"/>
                </a:lnTo>
                <a:lnTo>
                  <a:pt x="3659552" y="0"/>
                </a:lnTo>
                <a:lnTo>
                  <a:pt x="4129522" y="0"/>
                </a:lnTo>
                <a:lnTo>
                  <a:pt x="4563359" y="0"/>
                </a:lnTo>
                <a:lnTo>
                  <a:pt x="4962508" y="0"/>
                </a:lnTo>
                <a:lnTo>
                  <a:pt x="5328415" y="0"/>
                </a:lnTo>
                <a:lnTo>
                  <a:pt x="5662525" y="0"/>
                </a:lnTo>
                <a:lnTo>
                  <a:pt x="5966283" y="0"/>
                </a:lnTo>
                <a:lnTo>
                  <a:pt x="6241135" y="0"/>
                </a:lnTo>
                <a:lnTo>
                  <a:pt x="6488526" y="0"/>
                </a:lnTo>
                <a:lnTo>
                  <a:pt x="6709900" y="0"/>
                </a:lnTo>
                <a:lnTo>
                  <a:pt x="6906705" y="0"/>
                </a:lnTo>
                <a:lnTo>
                  <a:pt x="7080384" y="0"/>
                </a:lnTo>
                <a:lnTo>
                  <a:pt x="7232384" y="0"/>
                </a:lnTo>
                <a:lnTo>
                  <a:pt x="7477125" y="0"/>
                </a:lnTo>
                <a:lnTo>
                  <a:pt x="7652490" y="0"/>
                </a:lnTo>
                <a:lnTo>
                  <a:pt x="7770043" y="0"/>
                </a:lnTo>
                <a:lnTo>
                  <a:pt x="7841345" y="0"/>
                </a:lnTo>
                <a:lnTo>
                  <a:pt x="7877960" y="0"/>
                </a:lnTo>
                <a:lnTo>
                  <a:pt x="7891450" y="0"/>
                </a:lnTo>
                <a:lnTo>
                  <a:pt x="7893376" y="0"/>
                </a:lnTo>
                <a:lnTo>
                  <a:pt x="7893376" y="1424213"/>
                </a:lnTo>
                <a:lnTo>
                  <a:pt x="7343668" y="1424213"/>
                </a:lnTo>
                <a:cubicBezTo>
                  <a:pt x="7213532" y="1424213"/>
                  <a:pt x="7083397" y="1424213"/>
                  <a:pt x="6951018" y="1424213"/>
                </a:cubicBezTo>
                <a:cubicBezTo>
                  <a:pt x="6879220" y="1424213"/>
                  <a:pt x="6807420" y="1421967"/>
                  <a:pt x="6735622" y="1426460"/>
                </a:cubicBezTo>
                <a:cubicBezTo>
                  <a:pt x="6679529" y="1433199"/>
                  <a:pt x="6621192" y="1444431"/>
                  <a:pt x="6567344" y="1469141"/>
                </a:cubicBezTo>
                <a:cubicBezTo>
                  <a:pt x="6455158" y="1518562"/>
                  <a:pt x="6367653" y="1603925"/>
                  <a:pt x="6307073" y="1709505"/>
                </a:cubicBezTo>
                <a:cubicBezTo>
                  <a:pt x="6044558" y="2174508"/>
                  <a:pt x="6042315" y="2181248"/>
                  <a:pt x="5782045" y="2646251"/>
                </a:cubicBezTo>
                <a:cubicBezTo>
                  <a:pt x="5741658" y="2713643"/>
                  <a:pt x="5716977" y="2787774"/>
                  <a:pt x="5708002" y="2864151"/>
                </a:cubicBezTo>
                <a:lnTo>
                  <a:pt x="5189426" y="2864151"/>
                </a:lnTo>
                <a:lnTo>
                  <a:pt x="4703249" y="2864151"/>
                </a:lnTo>
                <a:lnTo>
                  <a:pt x="4248427" y="2864151"/>
                </a:lnTo>
                <a:lnTo>
                  <a:pt x="3823916" y="2864151"/>
                </a:lnTo>
                <a:lnTo>
                  <a:pt x="3428669" y="2864151"/>
                </a:lnTo>
                <a:lnTo>
                  <a:pt x="3061641" y="2864151"/>
                </a:lnTo>
                <a:lnTo>
                  <a:pt x="2721788" y="2864151"/>
                </a:lnTo>
                <a:lnTo>
                  <a:pt x="2408064" y="2864151"/>
                </a:lnTo>
                <a:lnTo>
                  <a:pt x="2119424" y="2864151"/>
                </a:lnTo>
                <a:lnTo>
                  <a:pt x="1854822" y="2864151"/>
                </a:lnTo>
                <a:lnTo>
                  <a:pt x="1613215" y="2864151"/>
                </a:lnTo>
                <a:lnTo>
                  <a:pt x="1393555" y="2864151"/>
                </a:lnTo>
                <a:lnTo>
                  <a:pt x="1194800" y="2864151"/>
                </a:lnTo>
                <a:lnTo>
                  <a:pt x="1015902" y="2864151"/>
                </a:lnTo>
                <a:lnTo>
                  <a:pt x="713501" y="2864151"/>
                </a:lnTo>
                <a:lnTo>
                  <a:pt x="477990" y="2864151"/>
                </a:lnTo>
                <a:lnTo>
                  <a:pt x="301008" y="2864151"/>
                </a:lnTo>
                <a:lnTo>
                  <a:pt x="174195" y="2864151"/>
                </a:lnTo>
                <a:lnTo>
                  <a:pt x="89188" y="2864151"/>
                </a:lnTo>
                <a:lnTo>
                  <a:pt x="37626" y="2864151"/>
                </a:lnTo>
                <a:lnTo>
                  <a:pt x="11149" y="2864151"/>
                </a:lnTo>
                <a:lnTo>
                  <a:pt x="0" y="2864151"/>
                </a:lnTo>
                <a:cubicBezTo>
                  <a:pt x="0" y="0"/>
                  <a:pt x="0" y="0"/>
                  <a:pt x="0" y="0"/>
                </a:cubicBezTo>
                <a:close/>
              </a:path>
            </a:pathLst>
          </a:custGeom>
        </p:spPr>
        <p:txBody>
          <a:bodyPr wrap="square" tIns="828000">
            <a:noAutofit/>
          </a:bodyPr>
          <a:lstStyle>
            <a:lvl1pPr algn="ctr">
              <a:defRPr sz="1400" b="0"/>
            </a:lvl1pPr>
          </a:lstStyle>
          <a:p>
            <a:r>
              <a:rPr lang="en-US"/>
              <a:t>Click icon to add picture</a:t>
            </a:r>
            <a:endParaRPr lang="en-GB" dirty="0"/>
          </a:p>
        </p:txBody>
      </p:sp>
    </p:spTree>
    <p:extLst>
      <p:ext uri="{BB962C8B-B14F-4D97-AF65-F5344CB8AC3E}">
        <p14:creationId xmlns:p14="http://schemas.microsoft.com/office/powerpoint/2010/main" val="37247052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Two Imag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45A4A-BEAF-8F80-8835-0907262EDC2E}"/>
              </a:ext>
            </a:extLst>
          </p:cNvPr>
          <p:cNvSpPr>
            <a:spLocks noGrp="1"/>
          </p:cNvSpPr>
          <p:nvPr>
            <p:ph type="title"/>
          </p:nvPr>
        </p:nvSpPr>
        <p:spPr>
          <a:xfrm>
            <a:off x="604838" y="311086"/>
            <a:ext cx="7364412" cy="1065278"/>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68868F2A-23FD-5801-ACBB-432CB93397C0}"/>
              </a:ext>
            </a:extLst>
          </p:cNvPr>
          <p:cNvSpPr>
            <a:spLocks noGrp="1"/>
          </p:cNvSpPr>
          <p:nvPr>
            <p:ph idx="1"/>
          </p:nvPr>
        </p:nvSpPr>
        <p:spPr>
          <a:xfrm>
            <a:off x="604839" y="1573620"/>
            <a:ext cx="5465762" cy="355738"/>
          </a:xfrm>
        </p:spPr>
        <p:txBody>
          <a:bodyPr/>
          <a:lstStyle/>
          <a:p>
            <a:pPr lvl="0"/>
            <a:r>
              <a:rPr lang="en-US"/>
              <a:t>Click to edit Master text styles</a:t>
            </a:r>
          </a:p>
        </p:txBody>
      </p:sp>
      <p:sp>
        <p:nvSpPr>
          <p:cNvPr id="5" name="Footer Placeholder 4">
            <a:extLst>
              <a:ext uri="{FF2B5EF4-FFF2-40B4-BE49-F238E27FC236}">
                <a16:creationId xmlns:a16="http://schemas.microsoft.com/office/drawing/2014/main" id="{6A5E74A7-6AA6-6A4A-386F-857155357DE5}"/>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AED2575B-FB3C-51E6-D7BC-6C7FF452EDA3}"/>
              </a:ext>
            </a:extLst>
          </p:cNvPr>
          <p:cNvSpPr>
            <a:spLocks noGrp="1"/>
          </p:cNvSpPr>
          <p:nvPr>
            <p:ph type="sldNum" sz="quarter" idx="12"/>
          </p:nvPr>
        </p:nvSpPr>
        <p:spPr/>
        <p:txBody>
          <a:bodyPr/>
          <a:lstStyle/>
          <a:p>
            <a:fld id="{03CB0E19-F4C8-4F98-96D2-CE1ECDE59975}" type="slidenum">
              <a:rPr lang="en-GB" smtClean="0"/>
              <a:t>‹#›</a:t>
            </a:fld>
            <a:endParaRPr lang="en-GB"/>
          </a:p>
        </p:txBody>
      </p:sp>
      <p:sp>
        <p:nvSpPr>
          <p:cNvPr id="10" name="Content Placeholder 2">
            <a:extLst>
              <a:ext uri="{FF2B5EF4-FFF2-40B4-BE49-F238E27FC236}">
                <a16:creationId xmlns:a16="http://schemas.microsoft.com/office/drawing/2014/main" id="{FC3183D8-01C0-CEE2-0ACB-5C2FB5701040}"/>
              </a:ext>
            </a:extLst>
          </p:cNvPr>
          <p:cNvSpPr>
            <a:spLocks noGrp="1"/>
          </p:cNvSpPr>
          <p:nvPr>
            <p:ph idx="13"/>
          </p:nvPr>
        </p:nvSpPr>
        <p:spPr>
          <a:xfrm>
            <a:off x="6310313" y="1573619"/>
            <a:ext cx="5465762" cy="355739"/>
          </a:xfrm>
        </p:spPr>
        <p:txBody>
          <a:bodyPr/>
          <a:lstStyle/>
          <a:p>
            <a:pPr lvl="0"/>
            <a:r>
              <a:rPr lang="en-US"/>
              <a:t>Click to edit Master text styles</a:t>
            </a:r>
          </a:p>
        </p:txBody>
      </p:sp>
      <p:sp>
        <p:nvSpPr>
          <p:cNvPr id="12" name="Text Placeholder 11">
            <a:extLst>
              <a:ext uri="{FF2B5EF4-FFF2-40B4-BE49-F238E27FC236}">
                <a16:creationId xmlns:a16="http://schemas.microsoft.com/office/drawing/2014/main" id="{4900BD1E-106D-6745-BCC4-EA41A3289CEB}"/>
              </a:ext>
            </a:extLst>
          </p:cNvPr>
          <p:cNvSpPr>
            <a:spLocks noGrp="1"/>
          </p:cNvSpPr>
          <p:nvPr>
            <p:ph type="body" sz="quarter" idx="14"/>
          </p:nvPr>
        </p:nvSpPr>
        <p:spPr>
          <a:xfrm>
            <a:off x="6310313" y="5359139"/>
            <a:ext cx="3582988" cy="692412"/>
          </a:xfrm>
        </p:spPr>
        <p:txBody>
          <a:bodyPr/>
          <a:lstStyle>
            <a:lvl1pPr>
              <a:lnSpc>
                <a:spcPct val="100000"/>
              </a:lnSpc>
              <a:spcBef>
                <a:spcPts val="0"/>
              </a:spcBef>
              <a:defRPr sz="1000">
                <a:solidFill>
                  <a:schemeClr val="tx1"/>
                </a:solidFill>
              </a:defRPr>
            </a:lvl1pPr>
            <a:lvl2pPr>
              <a:lnSpc>
                <a:spcPct val="100000"/>
              </a:lnSpc>
              <a:spcBef>
                <a:spcPts val="0"/>
              </a:spcBef>
              <a:defRPr sz="1000">
                <a:solidFill>
                  <a:schemeClr val="tx1"/>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0AA2C8FF-DAA1-2C51-F06E-EADF56433423}"/>
              </a:ext>
            </a:extLst>
          </p:cNvPr>
          <p:cNvSpPr>
            <a:spLocks noGrp="1"/>
          </p:cNvSpPr>
          <p:nvPr>
            <p:ph type="pic" sz="quarter" idx="15"/>
          </p:nvPr>
        </p:nvSpPr>
        <p:spPr>
          <a:xfrm>
            <a:off x="604838" y="2073275"/>
            <a:ext cx="5465762" cy="3190875"/>
          </a:xfrm>
        </p:spPr>
        <p:txBody>
          <a:bodyPr lIns="90000" tIns="90000"/>
          <a:lstStyle>
            <a:lvl1pPr>
              <a:defRPr sz="1400" b="0"/>
            </a:lvl1pPr>
          </a:lstStyle>
          <a:p>
            <a:r>
              <a:rPr lang="en-US"/>
              <a:t>Click icon to add picture</a:t>
            </a:r>
            <a:endParaRPr lang="en-GB" dirty="0"/>
          </a:p>
        </p:txBody>
      </p:sp>
      <p:sp>
        <p:nvSpPr>
          <p:cNvPr id="15" name="Picture Placeholder 13">
            <a:extLst>
              <a:ext uri="{FF2B5EF4-FFF2-40B4-BE49-F238E27FC236}">
                <a16:creationId xmlns:a16="http://schemas.microsoft.com/office/drawing/2014/main" id="{0C074D9A-3ED8-DCC3-7AE2-07A9E42A504D}"/>
              </a:ext>
            </a:extLst>
          </p:cNvPr>
          <p:cNvSpPr>
            <a:spLocks noGrp="1"/>
          </p:cNvSpPr>
          <p:nvPr>
            <p:ph type="pic" sz="quarter" idx="16"/>
          </p:nvPr>
        </p:nvSpPr>
        <p:spPr>
          <a:xfrm>
            <a:off x="6310313" y="2073275"/>
            <a:ext cx="5465762" cy="3190875"/>
          </a:xfrm>
        </p:spPr>
        <p:txBody>
          <a:bodyPr lIns="90000" tIns="90000"/>
          <a:lstStyle>
            <a:lvl1pPr>
              <a:defRPr sz="1400" b="0"/>
            </a:lvl1pPr>
          </a:lstStyle>
          <a:p>
            <a:r>
              <a:rPr lang="en-US"/>
              <a:t>Click icon to add picture</a:t>
            </a:r>
            <a:endParaRPr lang="en-GB" dirty="0"/>
          </a:p>
        </p:txBody>
      </p:sp>
      <p:sp>
        <p:nvSpPr>
          <p:cNvPr id="16" name="Text Placeholder 11">
            <a:extLst>
              <a:ext uri="{FF2B5EF4-FFF2-40B4-BE49-F238E27FC236}">
                <a16:creationId xmlns:a16="http://schemas.microsoft.com/office/drawing/2014/main" id="{255C1757-8828-AD56-B8D3-6885A848EDF9}"/>
              </a:ext>
            </a:extLst>
          </p:cNvPr>
          <p:cNvSpPr>
            <a:spLocks noGrp="1"/>
          </p:cNvSpPr>
          <p:nvPr>
            <p:ph type="body" sz="quarter" idx="17"/>
          </p:nvPr>
        </p:nvSpPr>
        <p:spPr>
          <a:xfrm>
            <a:off x="604838" y="5359139"/>
            <a:ext cx="3582988" cy="692412"/>
          </a:xfrm>
        </p:spPr>
        <p:txBody>
          <a:bodyPr/>
          <a:lstStyle>
            <a:lvl1pPr>
              <a:lnSpc>
                <a:spcPct val="100000"/>
              </a:lnSpc>
              <a:spcBef>
                <a:spcPts val="0"/>
              </a:spcBef>
              <a:defRPr sz="1000">
                <a:solidFill>
                  <a:schemeClr val="tx1"/>
                </a:solidFill>
              </a:defRPr>
            </a:lvl1pPr>
            <a:lvl2pPr>
              <a:lnSpc>
                <a:spcPct val="100000"/>
              </a:lnSpc>
              <a:spcBef>
                <a:spcPts val="0"/>
              </a:spcBef>
              <a:defRPr sz="1000">
                <a:solidFill>
                  <a:schemeClr val="tx1"/>
                </a:solidFill>
              </a:defRPr>
            </a:lvl2pPr>
          </a:lstStyle>
          <a:p>
            <a:pPr lvl="0"/>
            <a:r>
              <a:rPr lang="en-US"/>
              <a:t>Click to edit Master text styles</a:t>
            </a:r>
          </a:p>
          <a:p>
            <a:pPr lvl="1"/>
            <a:r>
              <a:rPr lang="en-US"/>
              <a:t>Second level</a:t>
            </a:r>
          </a:p>
        </p:txBody>
      </p:sp>
      <p:pic>
        <p:nvPicPr>
          <p:cNvPr id="4" name="Picture 3">
            <a:extLst>
              <a:ext uri="{FF2B5EF4-FFF2-40B4-BE49-F238E27FC236}">
                <a16:creationId xmlns:a16="http://schemas.microsoft.com/office/drawing/2014/main" id="{9837E8A8-F9EE-A285-FF1E-7C725071658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extLst>
      <p:ext uri="{BB962C8B-B14F-4D97-AF65-F5344CB8AC3E}">
        <p14:creationId xmlns:p14="http://schemas.microsoft.com/office/powerpoint/2010/main" val="21058133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Three Imag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45A4A-BEAF-8F80-8835-0907262EDC2E}"/>
              </a:ext>
            </a:extLst>
          </p:cNvPr>
          <p:cNvSpPr>
            <a:spLocks noGrp="1"/>
          </p:cNvSpPr>
          <p:nvPr>
            <p:ph type="title"/>
          </p:nvPr>
        </p:nvSpPr>
        <p:spPr>
          <a:xfrm>
            <a:off x="604838" y="311086"/>
            <a:ext cx="7364412" cy="1065278"/>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68868F2A-23FD-5801-ACBB-432CB93397C0}"/>
              </a:ext>
            </a:extLst>
          </p:cNvPr>
          <p:cNvSpPr>
            <a:spLocks noGrp="1"/>
          </p:cNvSpPr>
          <p:nvPr>
            <p:ph idx="1" hasCustomPrompt="1"/>
          </p:nvPr>
        </p:nvSpPr>
        <p:spPr>
          <a:xfrm>
            <a:off x="604839" y="1573620"/>
            <a:ext cx="3562349" cy="355738"/>
          </a:xfrm>
        </p:spPr>
        <p:txBody>
          <a:bodyPr/>
          <a:lstStyle/>
          <a:p>
            <a:pPr lvl="0"/>
            <a:r>
              <a:rPr lang="en-US" dirty="0"/>
              <a:t>Click to edit text styles</a:t>
            </a:r>
          </a:p>
        </p:txBody>
      </p:sp>
      <p:sp>
        <p:nvSpPr>
          <p:cNvPr id="5" name="Footer Placeholder 4">
            <a:extLst>
              <a:ext uri="{FF2B5EF4-FFF2-40B4-BE49-F238E27FC236}">
                <a16:creationId xmlns:a16="http://schemas.microsoft.com/office/drawing/2014/main" id="{6A5E74A7-6AA6-6A4A-386F-857155357DE5}"/>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AED2575B-FB3C-51E6-D7BC-6C7FF452EDA3}"/>
              </a:ext>
            </a:extLst>
          </p:cNvPr>
          <p:cNvSpPr>
            <a:spLocks noGrp="1"/>
          </p:cNvSpPr>
          <p:nvPr>
            <p:ph type="sldNum" sz="quarter" idx="12"/>
          </p:nvPr>
        </p:nvSpPr>
        <p:spPr/>
        <p:txBody>
          <a:bodyPr/>
          <a:lstStyle/>
          <a:p>
            <a:fld id="{03CB0E19-F4C8-4F98-96D2-CE1ECDE59975}" type="slidenum">
              <a:rPr lang="en-GB" smtClean="0"/>
              <a:t>‹#›</a:t>
            </a:fld>
            <a:endParaRPr lang="en-GB"/>
          </a:p>
        </p:txBody>
      </p:sp>
      <p:sp>
        <p:nvSpPr>
          <p:cNvPr id="14" name="Picture Placeholder 13">
            <a:extLst>
              <a:ext uri="{FF2B5EF4-FFF2-40B4-BE49-F238E27FC236}">
                <a16:creationId xmlns:a16="http://schemas.microsoft.com/office/drawing/2014/main" id="{0AA2C8FF-DAA1-2C51-F06E-EADF56433423}"/>
              </a:ext>
            </a:extLst>
          </p:cNvPr>
          <p:cNvSpPr>
            <a:spLocks noGrp="1"/>
          </p:cNvSpPr>
          <p:nvPr>
            <p:ph type="pic" sz="quarter" idx="15"/>
          </p:nvPr>
        </p:nvSpPr>
        <p:spPr>
          <a:xfrm>
            <a:off x="604838" y="2073275"/>
            <a:ext cx="3562349" cy="3190875"/>
          </a:xfrm>
        </p:spPr>
        <p:txBody>
          <a:bodyPr lIns="90000" tIns="90000"/>
          <a:lstStyle>
            <a:lvl1pPr>
              <a:defRPr sz="1400" b="0"/>
            </a:lvl1pPr>
          </a:lstStyle>
          <a:p>
            <a:r>
              <a:rPr lang="en-US"/>
              <a:t>Click icon to add picture</a:t>
            </a:r>
            <a:endParaRPr lang="en-GB" dirty="0"/>
          </a:p>
        </p:txBody>
      </p:sp>
      <p:sp>
        <p:nvSpPr>
          <p:cNvPr id="16" name="Text Placeholder 11">
            <a:extLst>
              <a:ext uri="{FF2B5EF4-FFF2-40B4-BE49-F238E27FC236}">
                <a16:creationId xmlns:a16="http://schemas.microsoft.com/office/drawing/2014/main" id="{255C1757-8828-AD56-B8D3-6885A848EDF9}"/>
              </a:ext>
            </a:extLst>
          </p:cNvPr>
          <p:cNvSpPr>
            <a:spLocks noGrp="1"/>
          </p:cNvSpPr>
          <p:nvPr>
            <p:ph type="body" sz="quarter" idx="17"/>
          </p:nvPr>
        </p:nvSpPr>
        <p:spPr>
          <a:xfrm>
            <a:off x="604838" y="5359139"/>
            <a:ext cx="3562349" cy="692412"/>
          </a:xfrm>
        </p:spPr>
        <p:txBody>
          <a:bodyPr/>
          <a:lstStyle>
            <a:lvl1pPr>
              <a:lnSpc>
                <a:spcPct val="100000"/>
              </a:lnSpc>
              <a:spcBef>
                <a:spcPts val="0"/>
              </a:spcBef>
              <a:defRPr sz="1000">
                <a:solidFill>
                  <a:schemeClr val="tx1"/>
                </a:solidFill>
              </a:defRPr>
            </a:lvl1pPr>
            <a:lvl2pPr>
              <a:lnSpc>
                <a:spcPct val="100000"/>
              </a:lnSpc>
              <a:spcBef>
                <a:spcPts val="0"/>
              </a:spcBef>
              <a:defRPr sz="1000">
                <a:solidFill>
                  <a:schemeClr val="tx1"/>
                </a:solidFill>
              </a:defRPr>
            </a:lvl2pPr>
          </a:lstStyle>
          <a:p>
            <a:pPr lvl="0"/>
            <a:r>
              <a:rPr lang="en-US"/>
              <a:t>Click to edit Master text styles</a:t>
            </a:r>
          </a:p>
          <a:p>
            <a:pPr lvl="1"/>
            <a:r>
              <a:rPr lang="en-US"/>
              <a:t>Second level</a:t>
            </a:r>
          </a:p>
        </p:txBody>
      </p:sp>
      <p:sp>
        <p:nvSpPr>
          <p:cNvPr id="7" name="Content Placeholder 2">
            <a:extLst>
              <a:ext uri="{FF2B5EF4-FFF2-40B4-BE49-F238E27FC236}">
                <a16:creationId xmlns:a16="http://schemas.microsoft.com/office/drawing/2014/main" id="{06930683-2C07-515F-6B98-21313F587FC0}"/>
              </a:ext>
            </a:extLst>
          </p:cNvPr>
          <p:cNvSpPr>
            <a:spLocks noGrp="1"/>
          </p:cNvSpPr>
          <p:nvPr>
            <p:ph idx="18" hasCustomPrompt="1"/>
          </p:nvPr>
        </p:nvSpPr>
        <p:spPr>
          <a:xfrm>
            <a:off x="4406901" y="1573620"/>
            <a:ext cx="3562349" cy="355738"/>
          </a:xfrm>
        </p:spPr>
        <p:txBody>
          <a:bodyPr/>
          <a:lstStyle/>
          <a:p>
            <a:pPr lvl="0"/>
            <a:r>
              <a:rPr lang="en-US" dirty="0"/>
              <a:t>Click to edit text styles</a:t>
            </a:r>
          </a:p>
        </p:txBody>
      </p:sp>
      <p:sp>
        <p:nvSpPr>
          <p:cNvPr id="8" name="Picture Placeholder 13">
            <a:extLst>
              <a:ext uri="{FF2B5EF4-FFF2-40B4-BE49-F238E27FC236}">
                <a16:creationId xmlns:a16="http://schemas.microsoft.com/office/drawing/2014/main" id="{5A4C5A24-7447-AF6B-CB8A-1CA59B1247E8}"/>
              </a:ext>
            </a:extLst>
          </p:cNvPr>
          <p:cNvSpPr>
            <a:spLocks noGrp="1"/>
          </p:cNvSpPr>
          <p:nvPr>
            <p:ph type="pic" sz="quarter" idx="19"/>
          </p:nvPr>
        </p:nvSpPr>
        <p:spPr>
          <a:xfrm>
            <a:off x="4406900" y="2073275"/>
            <a:ext cx="3562349" cy="3190875"/>
          </a:xfrm>
        </p:spPr>
        <p:txBody>
          <a:bodyPr lIns="90000" tIns="90000"/>
          <a:lstStyle>
            <a:lvl1pPr>
              <a:defRPr sz="1400" b="0"/>
            </a:lvl1pPr>
          </a:lstStyle>
          <a:p>
            <a:r>
              <a:rPr lang="en-US"/>
              <a:t>Click icon to add picture</a:t>
            </a:r>
            <a:endParaRPr lang="en-GB" dirty="0"/>
          </a:p>
        </p:txBody>
      </p:sp>
      <p:sp>
        <p:nvSpPr>
          <p:cNvPr id="11" name="Text Placeholder 11">
            <a:extLst>
              <a:ext uri="{FF2B5EF4-FFF2-40B4-BE49-F238E27FC236}">
                <a16:creationId xmlns:a16="http://schemas.microsoft.com/office/drawing/2014/main" id="{5A5FB49C-AB6F-0460-96FD-E8379B6900E2}"/>
              </a:ext>
            </a:extLst>
          </p:cNvPr>
          <p:cNvSpPr>
            <a:spLocks noGrp="1"/>
          </p:cNvSpPr>
          <p:nvPr>
            <p:ph type="body" sz="quarter" idx="20"/>
          </p:nvPr>
        </p:nvSpPr>
        <p:spPr>
          <a:xfrm>
            <a:off x="4406900" y="5359139"/>
            <a:ext cx="3562349" cy="692412"/>
          </a:xfrm>
        </p:spPr>
        <p:txBody>
          <a:bodyPr/>
          <a:lstStyle>
            <a:lvl1pPr>
              <a:lnSpc>
                <a:spcPct val="100000"/>
              </a:lnSpc>
              <a:spcBef>
                <a:spcPts val="0"/>
              </a:spcBef>
              <a:defRPr sz="1000">
                <a:solidFill>
                  <a:schemeClr val="tx1"/>
                </a:solidFill>
              </a:defRPr>
            </a:lvl1pPr>
            <a:lvl2pPr>
              <a:lnSpc>
                <a:spcPct val="100000"/>
              </a:lnSpc>
              <a:spcBef>
                <a:spcPts val="0"/>
              </a:spcBef>
              <a:defRPr sz="1000">
                <a:solidFill>
                  <a:schemeClr val="tx1"/>
                </a:solidFill>
              </a:defRPr>
            </a:lvl2pPr>
          </a:lstStyle>
          <a:p>
            <a:pPr lvl="0"/>
            <a:r>
              <a:rPr lang="en-US"/>
              <a:t>Click to edit Master text styles</a:t>
            </a:r>
          </a:p>
          <a:p>
            <a:pPr lvl="1"/>
            <a:r>
              <a:rPr lang="en-US"/>
              <a:t>Second level</a:t>
            </a:r>
          </a:p>
        </p:txBody>
      </p:sp>
      <p:sp>
        <p:nvSpPr>
          <p:cNvPr id="13" name="Content Placeholder 2">
            <a:extLst>
              <a:ext uri="{FF2B5EF4-FFF2-40B4-BE49-F238E27FC236}">
                <a16:creationId xmlns:a16="http://schemas.microsoft.com/office/drawing/2014/main" id="{5DEC9EC0-0A9C-AD30-D8B4-BDAFC16D9D6A}"/>
              </a:ext>
            </a:extLst>
          </p:cNvPr>
          <p:cNvSpPr>
            <a:spLocks noGrp="1"/>
          </p:cNvSpPr>
          <p:nvPr>
            <p:ph idx="21" hasCustomPrompt="1"/>
          </p:nvPr>
        </p:nvSpPr>
        <p:spPr>
          <a:xfrm>
            <a:off x="8210552" y="1573620"/>
            <a:ext cx="3562349" cy="355738"/>
          </a:xfrm>
        </p:spPr>
        <p:txBody>
          <a:bodyPr/>
          <a:lstStyle/>
          <a:p>
            <a:pPr lvl="0"/>
            <a:r>
              <a:rPr lang="en-US" dirty="0"/>
              <a:t>Click to edit text styles</a:t>
            </a:r>
          </a:p>
        </p:txBody>
      </p:sp>
      <p:sp>
        <p:nvSpPr>
          <p:cNvPr id="17" name="Picture Placeholder 13">
            <a:extLst>
              <a:ext uri="{FF2B5EF4-FFF2-40B4-BE49-F238E27FC236}">
                <a16:creationId xmlns:a16="http://schemas.microsoft.com/office/drawing/2014/main" id="{6CFA9FC5-F07D-1CC2-DC50-3EB8E61D9119}"/>
              </a:ext>
            </a:extLst>
          </p:cNvPr>
          <p:cNvSpPr>
            <a:spLocks noGrp="1"/>
          </p:cNvSpPr>
          <p:nvPr>
            <p:ph type="pic" sz="quarter" idx="22"/>
          </p:nvPr>
        </p:nvSpPr>
        <p:spPr>
          <a:xfrm>
            <a:off x="8210551" y="2073275"/>
            <a:ext cx="3562349" cy="3190875"/>
          </a:xfrm>
        </p:spPr>
        <p:txBody>
          <a:bodyPr lIns="90000" tIns="90000"/>
          <a:lstStyle>
            <a:lvl1pPr>
              <a:defRPr sz="1400" b="0"/>
            </a:lvl1pPr>
          </a:lstStyle>
          <a:p>
            <a:r>
              <a:rPr lang="en-US"/>
              <a:t>Click icon to add picture</a:t>
            </a:r>
            <a:endParaRPr lang="en-GB" dirty="0"/>
          </a:p>
        </p:txBody>
      </p:sp>
      <p:sp>
        <p:nvSpPr>
          <p:cNvPr id="18" name="Text Placeholder 11">
            <a:extLst>
              <a:ext uri="{FF2B5EF4-FFF2-40B4-BE49-F238E27FC236}">
                <a16:creationId xmlns:a16="http://schemas.microsoft.com/office/drawing/2014/main" id="{ACC3CE1F-FC53-0F86-9C92-D632E6EFFFF0}"/>
              </a:ext>
            </a:extLst>
          </p:cNvPr>
          <p:cNvSpPr>
            <a:spLocks noGrp="1"/>
          </p:cNvSpPr>
          <p:nvPr>
            <p:ph type="body" sz="quarter" idx="23"/>
          </p:nvPr>
        </p:nvSpPr>
        <p:spPr>
          <a:xfrm>
            <a:off x="8210551" y="5359139"/>
            <a:ext cx="3562349" cy="692412"/>
          </a:xfrm>
        </p:spPr>
        <p:txBody>
          <a:bodyPr/>
          <a:lstStyle>
            <a:lvl1pPr>
              <a:lnSpc>
                <a:spcPct val="100000"/>
              </a:lnSpc>
              <a:spcBef>
                <a:spcPts val="0"/>
              </a:spcBef>
              <a:defRPr sz="1000">
                <a:solidFill>
                  <a:schemeClr val="tx1"/>
                </a:solidFill>
              </a:defRPr>
            </a:lvl1pPr>
            <a:lvl2pPr>
              <a:lnSpc>
                <a:spcPct val="100000"/>
              </a:lnSpc>
              <a:spcBef>
                <a:spcPts val="0"/>
              </a:spcBef>
              <a:defRPr sz="1000">
                <a:solidFill>
                  <a:schemeClr val="tx1"/>
                </a:solidFill>
              </a:defRPr>
            </a:lvl2pPr>
          </a:lstStyle>
          <a:p>
            <a:pPr lvl="0"/>
            <a:r>
              <a:rPr lang="en-US"/>
              <a:t>Click to edit Master text styles</a:t>
            </a:r>
          </a:p>
          <a:p>
            <a:pPr lvl="1"/>
            <a:r>
              <a:rPr lang="en-US"/>
              <a:t>Second level</a:t>
            </a:r>
          </a:p>
        </p:txBody>
      </p:sp>
      <p:pic>
        <p:nvPicPr>
          <p:cNvPr id="4" name="Picture 3">
            <a:extLst>
              <a:ext uri="{FF2B5EF4-FFF2-40B4-BE49-F238E27FC236}">
                <a16:creationId xmlns:a16="http://schemas.microsoft.com/office/drawing/2014/main" id="{AECA0151-005B-24C8-CF3E-521AC30F0AF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extLst>
      <p:ext uri="{BB962C8B-B14F-4D97-AF65-F5344CB8AC3E}">
        <p14:creationId xmlns:p14="http://schemas.microsoft.com/office/powerpoint/2010/main" val="3855245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ull bleed image [Light] + Gradi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3" name="Picture 12" descr="A yellow and orange gradient&#10;&#10;Description automatically generated">
            <a:extLst>
              <a:ext uri="{FF2B5EF4-FFF2-40B4-BE49-F238E27FC236}">
                <a16:creationId xmlns:a16="http://schemas.microsoft.com/office/drawing/2014/main" id="{816D6385-18A1-6221-5006-883352883F8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006715" y="4075977"/>
            <a:ext cx="4333396" cy="2923323"/>
          </a:xfrm>
          <a:prstGeom prst="rect">
            <a:avLst/>
          </a:prstGeom>
        </p:spPr>
      </p:pic>
      <p:sp>
        <p:nvSpPr>
          <p:cNvPr id="2" name="Title 1">
            <a:extLst>
              <a:ext uri="{FF2B5EF4-FFF2-40B4-BE49-F238E27FC236}">
                <a16:creationId xmlns:a16="http://schemas.microsoft.com/office/drawing/2014/main" id="{6F338A58-465D-29BC-3745-035187C7CF41}"/>
              </a:ext>
            </a:extLst>
          </p:cNvPr>
          <p:cNvSpPr>
            <a:spLocks noGrp="1"/>
          </p:cNvSpPr>
          <p:nvPr>
            <p:ph type="title"/>
          </p:nvPr>
        </p:nvSpPr>
        <p:spPr>
          <a:xfrm>
            <a:off x="604838" y="311086"/>
            <a:ext cx="7364412" cy="1065278"/>
          </a:xfrm>
        </p:spPr>
        <p:txBody>
          <a:bodyPr/>
          <a:lstStyle/>
          <a:p>
            <a:r>
              <a:rPr lang="en-US"/>
              <a:t>Click to edit Master title style</a:t>
            </a:r>
            <a:endParaRPr lang="en-GB" dirty="0"/>
          </a:p>
        </p:txBody>
      </p:sp>
      <p:sp>
        <p:nvSpPr>
          <p:cNvPr id="4" name="Footer Placeholder 3">
            <a:extLst>
              <a:ext uri="{FF2B5EF4-FFF2-40B4-BE49-F238E27FC236}">
                <a16:creationId xmlns:a16="http://schemas.microsoft.com/office/drawing/2014/main" id="{03AF2D71-F647-C342-B16D-56C6AF9BC99F}"/>
              </a:ext>
            </a:extLst>
          </p:cNvPr>
          <p:cNvSpPr>
            <a:spLocks noGrp="1"/>
          </p:cNvSpPr>
          <p:nvPr>
            <p:ph type="ftr" sz="quarter" idx="11"/>
          </p:nvPr>
        </p:nvSpPr>
        <p:spPr>
          <a:xfrm>
            <a:off x="8389856" y="6449644"/>
            <a:ext cx="2687994" cy="180000"/>
          </a:xfrm>
        </p:spPr>
        <p:txBody>
          <a:bodyPr/>
          <a:lstStyle>
            <a:lvl1pPr>
              <a:defRPr>
                <a:solidFill>
                  <a:schemeClr val="tx1"/>
                </a:solidFill>
              </a:defRPr>
            </a:lvl1pPr>
          </a:lstStyle>
          <a:p>
            <a:r>
              <a:rPr lang="en-GB"/>
              <a:t>Insert menu &gt; Header &amp; Footer button</a:t>
            </a:r>
            <a:endParaRPr lang="en-GB" dirty="0"/>
          </a:p>
        </p:txBody>
      </p:sp>
      <p:sp>
        <p:nvSpPr>
          <p:cNvPr id="5" name="Slide Number Placeholder 4">
            <a:extLst>
              <a:ext uri="{FF2B5EF4-FFF2-40B4-BE49-F238E27FC236}">
                <a16:creationId xmlns:a16="http://schemas.microsoft.com/office/drawing/2014/main" id="{E364B384-59B0-AF00-1B1B-6C83719C637C}"/>
              </a:ext>
            </a:extLst>
          </p:cNvPr>
          <p:cNvSpPr>
            <a:spLocks noGrp="1"/>
          </p:cNvSpPr>
          <p:nvPr>
            <p:ph type="sldNum" sz="quarter" idx="12"/>
          </p:nvPr>
        </p:nvSpPr>
        <p:spPr/>
        <p:txBody>
          <a:bodyPr/>
          <a:lstStyle>
            <a:lvl1pPr>
              <a:defRPr>
                <a:solidFill>
                  <a:schemeClr val="tx1"/>
                </a:solidFill>
              </a:defRPr>
            </a:lvl1pPr>
          </a:lstStyle>
          <a:p>
            <a:fld id="{03CB0E19-F4C8-4F98-96D2-CE1ECDE59975}" type="slidenum">
              <a:rPr lang="en-GB" smtClean="0"/>
              <a:pPr/>
              <a:t>‹#›</a:t>
            </a:fld>
            <a:endParaRPr lang="en-GB"/>
          </a:p>
        </p:txBody>
      </p:sp>
      <p:sp>
        <p:nvSpPr>
          <p:cNvPr id="9" name="Text Placeholder 11">
            <a:extLst>
              <a:ext uri="{FF2B5EF4-FFF2-40B4-BE49-F238E27FC236}">
                <a16:creationId xmlns:a16="http://schemas.microsoft.com/office/drawing/2014/main" id="{A92187FE-E661-7028-83F4-C00A7BBC9C0E}"/>
              </a:ext>
            </a:extLst>
          </p:cNvPr>
          <p:cNvSpPr>
            <a:spLocks noGrp="1"/>
          </p:cNvSpPr>
          <p:nvPr>
            <p:ph type="body" sz="quarter" idx="17"/>
          </p:nvPr>
        </p:nvSpPr>
        <p:spPr>
          <a:xfrm>
            <a:off x="9250680" y="5242706"/>
            <a:ext cx="1900238" cy="807574"/>
          </a:xfrm>
        </p:spPr>
        <p:txBody>
          <a:bodyPr/>
          <a:lstStyle>
            <a:lvl1pPr>
              <a:lnSpc>
                <a:spcPct val="100000"/>
              </a:lnSpc>
              <a:spcBef>
                <a:spcPts val="0"/>
              </a:spcBef>
              <a:defRPr sz="1000">
                <a:solidFill>
                  <a:srgbClr val="002068"/>
                </a:solidFill>
              </a:defRPr>
            </a:lvl1pPr>
            <a:lvl2pPr>
              <a:lnSpc>
                <a:spcPct val="100000"/>
              </a:lnSpc>
              <a:spcBef>
                <a:spcPts val="0"/>
              </a:spcBef>
              <a:defRPr sz="1000">
                <a:solidFill>
                  <a:srgbClr val="002068"/>
                </a:solidFill>
              </a:defRPr>
            </a:lvl2pPr>
          </a:lstStyle>
          <a:p>
            <a:pPr lvl="0"/>
            <a:r>
              <a:rPr lang="en-US"/>
              <a:t>Click to edit Master text styles</a:t>
            </a:r>
          </a:p>
          <a:p>
            <a:pPr lvl="1"/>
            <a:r>
              <a:rPr lang="en-US"/>
              <a:t>Second level</a:t>
            </a:r>
          </a:p>
        </p:txBody>
      </p:sp>
      <p:pic>
        <p:nvPicPr>
          <p:cNvPr id="3" name="Picture 2">
            <a:extLst>
              <a:ext uri="{FF2B5EF4-FFF2-40B4-BE49-F238E27FC236}">
                <a16:creationId xmlns:a16="http://schemas.microsoft.com/office/drawing/2014/main" id="{FDCD79BA-CAF7-9026-0080-6F10C42F5DD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extLst>
      <p:ext uri="{BB962C8B-B14F-4D97-AF65-F5344CB8AC3E}">
        <p14:creationId xmlns:p14="http://schemas.microsoft.com/office/powerpoint/2010/main" val="2952889224"/>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ull bleed image + Shap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900CA3A-D5C6-6306-F264-B33E7114A570}"/>
              </a:ext>
            </a:extLst>
          </p:cNvPr>
          <p:cNvPicPr>
            <a:picLocks noChangeAspect="1"/>
          </p:cNvPicPr>
          <p:nvPr userDrawn="1"/>
        </p:nvPicPr>
        <p:blipFill>
          <a:blip r:embed="rId3"/>
          <a:stretch>
            <a:fillRect/>
          </a:stretch>
        </p:blipFill>
        <p:spPr>
          <a:xfrm>
            <a:off x="1" y="5276289"/>
            <a:ext cx="4892510" cy="1591137"/>
          </a:xfrm>
          <a:prstGeom prst="rect">
            <a:avLst/>
          </a:prstGeom>
        </p:spPr>
      </p:pic>
      <p:sp>
        <p:nvSpPr>
          <p:cNvPr id="2" name="Title 1">
            <a:extLst>
              <a:ext uri="{FF2B5EF4-FFF2-40B4-BE49-F238E27FC236}">
                <a16:creationId xmlns:a16="http://schemas.microsoft.com/office/drawing/2014/main" id="{6F338A58-465D-29BC-3745-035187C7CF41}"/>
              </a:ext>
            </a:extLst>
          </p:cNvPr>
          <p:cNvSpPr>
            <a:spLocks noGrp="1"/>
          </p:cNvSpPr>
          <p:nvPr>
            <p:ph type="title"/>
          </p:nvPr>
        </p:nvSpPr>
        <p:spPr>
          <a:xfrm>
            <a:off x="604838" y="311086"/>
            <a:ext cx="7364412" cy="1065278"/>
          </a:xfrm>
        </p:spPr>
        <p:txBody>
          <a:bodyPr/>
          <a:lstStyle>
            <a:lvl1pPr>
              <a:defRPr>
                <a:solidFill>
                  <a:schemeClr val="bg1"/>
                </a:solidFill>
              </a:defRPr>
            </a:lvl1pPr>
          </a:lstStyle>
          <a:p>
            <a:r>
              <a:rPr lang="en-US"/>
              <a:t>Click to edit Master title style</a:t>
            </a:r>
            <a:endParaRPr lang="en-GB" dirty="0"/>
          </a:p>
        </p:txBody>
      </p:sp>
      <p:sp>
        <p:nvSpPr>
          <p:cNvPr id="4" name="Footer Placeholder 3">
            <a:extLst>
              <a:ext uri="{FF2B5EF4-FFF2-40B4-BE49-F238E27FC236}">
                <a16:creationId xmlns:a16="http://schemas.microsoft.com/office/drawing/2014/main" id="{03AF2D71-F647-C342-B16D-56C6AF9BC99F}"/>
              </a:ext>
            </a:extLst>
          </p:cNvPr>
          <p:cNvSpPr>
            <a:spLocks noGrp="1"/>
          </p:cNvSpPr>
          <p:nvPr>
            <p:ph type="ftr" sz="quarter" idx="11"/>
          </p:nvPr>
        </p:nvSpPr>
        <p:spPr/>
        <p:txBody>
          <a:bodyPr/>
          <a:lstStyle>
            <a:lvl1pPr>
              <a:defRPr>
                <a:solidFill>
                  <a:schemeClr val="bg1"/>
                </a:solidFill>
              </a:defRPr>
            </a:lvl1pPr>
          </a:lstStyle>
          <a:p>
            <a:r>
              <a:rPr lang="en-GB"/>
              <a:t>Insert menu &gt; Header &amp; Footer button</a:t>
            </a:r>
          </a:p>
        </p:txBody>
      </p:sp>
      <p:sp>
        <p:nvSpPr>
          <p:cNvPr id="5" name="Slide Number Placeholder 4">
            <a:extLst>
              <a:ext uri="{FF2B5EF4-FFF2-40B4-BE49-F238E27FC236}">
                <a16:creationId xmlns:a16="http://schemas.microsoft.com/office/drawing/2014/main" id="{E364B384-59B0-AF00-1B1B-6C83719C637C}"/>
              </a:ext>
            </a:extLst>
          </p:cNvPr>
          <p:cNvSpPr>
            <a:spLocks noGrp="1"/>
          </p:cNvSpPr>
          <p:nvPr>
            <p:ph type="sldNum" sz="quarter" idx="12"/>
          </p:nvPr>
        </p:nvSpPr>
        <p:spPr/>
        <p:txBody>
          <a:bodyPr/>
          <a:lstStyle>
            <a:lvl1pPr>
              <a:defRPr>
                <a:solidFill>
                  <a:schemeClr val="bg1"/>
                </a:solidFill>
              </a:defRPr>
            </a:lvl1pPr>
          </a:lstStyle>
          <a:p>
            <a:fld id="{03CB0E19-F4C8-4F98-96D2-CE1ECDE59975}" type="slidenum">
              <a:rPr lang="en-GB" smtClean="0"/>
              <a:pPr/>
              <a:t>‹#›</a:t>
            </a:fld>
            <a:endParaRPr lang="en-GB" dirty="0"/>
          </a:p>
        </p:txBody>
      </p:sp>
      <p:pic>
        <p:nvPicPr>
          <p:cNvPr id="3" name="Picture 2">
            <a:extLst>
              <a:ext uri="{FF2B5EF4-FFF2-40B4-BE49-F238E27FC236}">
                <a16:creationId xmlns:a16="http://schemas.microsoft.com/office/drawing/2014/main" id="{E742DB7D-E407-5F5A-966C-150D9FA07A5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extLst>
      <p:ext uri="{BB962C8B-B14F-4D97-AF65-F5344CB8AC3E}">
        <p14:creationId xmlns:p14="http://schemas.microsoft.com/office/powerpoint/2010/main" val="3716519742"/>
      </p:ext>
    </p:extLst>
  </p:cSld>
  <p:clrMapOvr>
    <a:masterClrMapping/>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Caption + Large Copy [Ligh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F84EBD29-A2BA-219B-6568-CD365506F9B0}"/>
              </a:ext>
            </a:extLst>
          </p:cNvPr>
          <p:cNvSpPr>
            <a:spLocks noGrp="1"/>
          </p:cNvSpPr>
          <p:nvPr>
            <p:ph type="pic" sz="quarter" idx="18"/>
          </p:nvPr>
        </p:nvSpPr>
        <p:spPr>
          <a:xfrm>
            <a:off x="0" y="0"/>
            <a:ext cx="6070600" cy="6858000"/>
          </a:xfrm>
        </p:spPr>
        <p:txBody>
          <a:bodyPr lIns="90000" tIns="90000"/>
          <a:lstStyle>
            <a:lvl1pPr>
              <a:defRPr sz="1400" b="0"/>
            </a:lvl1pPr>
          </a:lstStyle>
          <a:p>
            <a:r>
              <a:rPr lang="en-US"/>
              <a:t>Click icon to add picture</a:t>
            </a:r>
            <a:endParaRPr lang="en-GB" dirty="0"/>
          </a:p>
        </p:txBody>
      </p:sp>
      <p:sp>
        <p:nvSpPr>
          <p:cNvPr id="3" name="Content Placeholder 2">
            <a:extLst>
              <a:ext uri="{FF2B5EF4-FFF2-40B4-BE49-F238E27FC236}">
                <a16:creationId xmlns:a16="http://schemas.microsoft.com/office/drawing/2014/main" id="{68868F2A-23FD-5801-ACBB-432CB93397C0}"/>
              </a:ext>
            </a:extLst>
          </p:cNvPr>
          <p:cNvSpPr>
            <a:spLocks noGrp="1"/>
          </p:cNvSpPr>
          <p:nvPr>
            <p:ph idx="1"/>
          </p:nvPr>
        </p:nvSpPr>
        <p:spPr>
          <a:xfrm>
            <a:off x="6551628" y="278092"/>
            <a:ext cx="5221272" cy="5773458"/>
          </a:xfrm>
        </p:spPr>
        <p:txBody>
          <a:bodyPr/>
          <a:lstStyle>
            <a:lvl1pPr>
              <a:defRPr sz="4000" b="0" spc="-70" baseline="0">
                <a:solidFill>
                  <a:srgbClr val="002068"/>
                </a:solidFill>
              </a:defRPr>
            </a:lvl1pPr>
          </a:lstStyle>
          <a:p>
            <a:pPr lvl="0"/>
            <a:r>
              <a:rPr lang="en-US"/>
              <a:t>Click to edit Master text styles</a:t>
            </a:r>
          </a:p>
        </p:txBody>
      </p:sp>
      <p:sp>
        <p:nvSpPr>
          <p:cNvPr id="5" name="Footer Placeholder 4">
            <a:extLst>
              <a:ext uri="{FF2B5EF4-FFF2-40B4-BE49-F238E27FC236}">
                <a16:creationId xmlns:a16="http://schemas.microsoft.com/office/drawing/2014/main" id="{6A5E74A7-6AA6-6A4A-386F-857155357DE5}"/>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AED2575B-FB3C-51E6-D7BC-6C7FF452EDA3}"/>
              </a:ext>
            </a:extLst>
          </p:cNvPr>
          <p:cNvSpPr>
            <a:spLocks noGrp="1"/>
          </p:cNvSpPr>
          <p:nvPr>
            <p:ph type="sldNum" sz="quarter" idx="12"/>
          </p:nvPr>
        </p:nvSpPr>
        <p:spPr/>
        <p:txBody>
          <a:bodyPr/>
          <a:lstStyle/>
          <a:p>
            <a:fld id="{03CB0E19-F4C8-4F98-96D2-CE1ECDE59975}" type="slidenum">
              <a:rPr lang="en-GB" smtClean="0"/>
              <a:t>‹#›</a:t>
            </a:fld>
            <a:endParaRPr lang="en-GB"/>
          </a:p>
        </p:txBody>
      </p:sp>
      <p:sp>
        <p:nvSpPr>
          <p:cNvPr id="16" name="Text Placeholder 11">
            <a:extLst>
              <a:ext uri="{FF2B5EF4-FFF2-40B4-BE49-F238E27FC236}">
                <a16:creationId xmlns:a16="http://schemas.microsoft.com/office/drawing/2014/main" id="{255C1757-8828-AD56-B8D3-6885A848EDF9}"/>
              </a:ext>
            </a:extLst>
          </p:cNvPr>
          <p:cNvSpPr>
            <a:spLocks noGrp="1"/>
          </p:cNvSpPr>
          <p:nvPr>
            <p:ph type="body" sz="quarter" idx="17"/>
          </p:nvPr>
        </p:nvSpPr>
        <p:spPr>
          <a:xfrm>
            <a:off x="604838" y="5233035"/>
            <a:ext cx="3562390" cy="818515"/>
          </a:xfrm>
        </p:spPr>
        <p:txBody>
          <a:bodyPr/>
          <a:lstStyle>
            <a:lvl1pPr>
              <a:lnSpc>
                <a:spcPct val="100000"/>
              </a:lnSpc>
              <a:spcBef>
                <a:spcPts val="0"/>
              </a:spcBef>
              <a:defRPr sz="1000">
                <a:solidFill>
                  <a:schemeClr val="tx1"/>
                </a:solidFill>
              </a:defRPr>
            </a:lvl1pPr>
            <a:lvl2pPr>
              <a:lnSpc>
                <a:spcPct val="100000"/>
              </a:lnSpc>
              <a:spcBef>
                <a:spcPts val="0"/>
              </a:spcBef>
              <a:defRPr sz="1000">
                <a:solidFill>
                  <a:schemeClr val="tx1"/>
                </a:solidFill>
              </a:defRPr>
            </a:lvl2pPr>
          </a:lstStyle>
          <a:p>
            <a:pPr lvl="0"/>
            <a:r>
              <a:rPr lang="en-US"/>
              <a:t>Click to edit Master text styles</a:t>
            </a:r>
          </a:p>
          <a:p>
            <a:pPr lvl="1"/>
            <a:r>
              <a:rPr lang="en-US"/>
              <a:t>Second level</a:t>
            </a:r>
          </a:p>
        </p:txBody>
      </p:sp>
      <p:pic>
        <p:nvPicPr>
          <p:cNvPr id="2" name="Picture 1">
            <a:extLst>
              <a:ext uri="{FF2B5EF4-FFF2-40B4-BE49-F238E27FC236}">
                <a16:creationId xmlns:a16="http://schemas.microsoft.com/office/drawing/2014/main" id="{82A464A1-EE84-A23B-881D-10670F2C8AF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extLst>
      <p:ext uri="{BB962C8B-B14F-4D97-AF65-F5344CB8AC3E}">
        <p14:creationId xmlns:p14="http://schemas.microsoft.com/office/powerpoint/2010/main" val="40337593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Caption + Large Copy [Shap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A5B02303-1EE2-81CD-39CF-6C01FF93C200}"/>
              </a:ext>
            </a:extLst>
          </p:cNvPr>
          <p:cNvSpPr>
            <a:spLocks noGrp="1"/>
          </p:cNvSpPr>
          <p:nvPr>
            <p:ph type="pic" sz="quarter" idx="13"/>
          </p:nvPr>
        </p:nvSpPr>
        <p:spPr>
          <a:xfrm>
            <a:off x="-3811" y="0"/>
            <a:ext cx="6092517" cy="6858000"/>
          </a:xfrm>
          <a:custGeom>
            <a:avLst/>
            <a:gdLst>
              <a:gd name="connsiteX0" fmla="*/ 0 w 3702050"/>
              <a:gd name="connsiteY0" fmla="*/ 0 h 4167187"/>
              <a:gd name="connsiteX1" fmla="*/ 3702050 w 3702050"/>
              <a:gd name="connsiteY1" fmla="*/ 0 h 4167187"/>
              <a:gd name="connsiteX2" fmla="*/ 3702050 w 3702050"/>
              <a:gd name="connsiteY2" fmla="*/ 4167187 h 4167187"/>
              <a:gd name="connsiteX3" fmla="*/ 2952573 w 3702050"/>
              <a:gd name="connsiteY3" fmla="*/ 4167187 h 4167187"/>
              <a:gd name="connsiteX4" fmla="*/ 1403461 w 3702050"/>
              <a:gd name="connsiteY4" fmla="*/ 3267190 h 4167187"/>
              <a:gd name="connsiteX5" fmla="*/ 746584 w 3702050"/>
              <a:gd name="connsiteY5" fmla="*/ 3443717 h 4167187"/>
              <a:gd name="connsiteX6" fmla="*/ 333744 w 3702050"/>
              <a:gd name="connsiteY6" fmla="*/ 3685838 h 4167187"/>
              <a:gd name="connsiteX7" fmla="*/ 323134 w 3702050"/>
              <a:gd name="connsiteY7" fmla="*/ 3685838 h 4167187"/>
              <a:gd name="connsiteX8" fmla="*/ 0 w 3702050"/>
              <a:gd name="connsiteY8" fmla="*/ 3817992 h 4167187"/>
              <a:gd name="connsiteX9" fmla="*/ 0 w 3702050"/>
              <a:gd name="connsiteY9" fmla="*/ 3737980 h 4167187"/>
              <a:gd name="connsiteX10" fmla="*/ 0 w 3702050"/>
              <a:gd name="connsiteY10" fmla="*/ 0 h 4167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02050" h="4167187">
                <a:moveTo>
                  <a:pt x="0" y="0"/>
                </a:moveTo>
                <a:lnTo>
                  <a:pt x="3702050" y="0"/>
                </a:lnTo>
                <a:cubicBezTo>
                  <a:pt x="3702050" y="0"/>
                  <a:pt x="3702050" y="0"/>
                  <a:pt x="3702050" y="4167187"/>
                </a:cubicBezTo>
                <a:cubicBezTo>
                  <a:pt x="3702050" y="4167187"/>
                  <a:pt x="3702050" y="4167187"/>
                  <a:pt x="2952573" y="4167187"/>
                </a:cubicBezTo>
                <a:cubicBezTo>
                  <a:pt x="2952573" y="4167187"/>
                  <a:pt x="2952573" y="4167187"/>
                  <a:pt x="1403461" y="3267190"/>
                </a:cubicBezTo>
                <a:cubicBezTo>
                  <a:pt x="1172927" y="3134072"/>
                  <a:pt x="879695" y="3213171"/>
                  <a:pt x="746584" y="3443717"/>
                </a:cubicBezTo>
                <a:cubicBezTo>
                  <a:pt x="658807" y="3597093"/>
                  <a:pt x="498687" y="3683909"/>
                  <a:pt x="333744" y="3685838"/>
                </a:cubicBezTo>
                <a:cubicBezTo>
                  <a:pt x="333744" y="3685838"/>
                  <a:pt x="333744" y="3685838"/>
                  <a:pt x="323134" y="3685838"/>
                </a:cubicBezTo>
                <a:cubicBezTo>
                  <a:pt x="197739" y="3687768"/>
                  <a:pt x="83919" y="3737928"/>
                  <a:pt x="0" y="3817992"/>
                </a:cubicBezTo>
                <a:lnTo>
                  <a:pt x="0" y="3737980"/>
                </a:lnTo>
                <a:cubicBezTo>
                  <a:pt x="0" y="3251545"/>
                  <a:pt x="0" y="2213818"/>
                  <a:pt x="0" y="0"/>
                </a:cubicBezTo>
                <a:close/>
              </a:path>
            </a:pathLst>
          </a:custGeom>
        </p:spPr>
        <p:txBody>
          <a:bodyPr wrap="square" lIns="90000" tIns="90000">
            <a:noAutofit/>
          </a:bodyPr>
          <a:lstStyle>
            <a:lvl1pPr>
              <a:defRPr sz="1400" b="0"/>
            </a:lvl1pPr>
          </a:lstStyle>
          <a:p>
            <a:r>
              <a:rPr lang="en-US"/>
              <a:t>Click icon to add picture</a:t>
            </a:r>
            <a:endParaRPr lang="en-GB" dirty="0"/>
          </a:p>
        </p:txBody>
      </p:sp>
      <p:sp>
        <p:nvSpPr>
          <p:cNvPr id="3" name="Content Placeholder 2">
            <a:extLst>
              <a:ext uri="{FF2B5EF4-FFF2-40B4-BE49-F238E27FC236}">
                <a16:creationId xmlns:a16="http://schemas.microsoft.com/office/drawing/2014/main" id="{68868F2A-23FD-5801-ACBB-432CB93397C0}"/>
              </a:ext>
            </a:extLst>
          </p:cNvPr>
          <p:cNvSpPr>
            <a:spLocks noGrp="1"/>
          </p:cNvSpPr>
          <p:nvPr>
            <p:ph idx="1"/>
          </p:nvPr>
        </p:nvSpPr>
        <p:spPr>
          <a:xfrm>
            <a:off x="6551628" y="278092"/>
            <a:ext cx="5221272" cy="5773458"/>
          </a:xfrm>
        </p:spPr>
        <p:txBody>
          <a:bodyPr/>
          <a:lstStyle>
            <a:lvl1pPr>
              <a:defRPr sz="4000" b="0" spc="-70" baseline="0">
                <a:solidFill>
                  <a:srgbClr val="002068"/>
                </a:solidFill>
              </a:defRPr>
            </a:lvl1pPr>
          </a:lstStyle>
          <a:p>
            <a:pPr lvl="0"/>
            <a:r>
              <a:rPr lang="en-US"/>
              <a:t>Click to edit Master text styles</a:t>
            </a:r>
          </a:p>
        </p:txBody>
      </p:sp>
      <p:sp>
        <p:nvSpPr>
          <p:cNvPr id="5" name="Footer Placeholder 4">
            <a:extLst>
              <a:ext uri="{FF2B5EF4-FFF2-40B4-BE49-F238E27FC236}">
                <a16:creationId xmlns:a16="http://schemas.microsoft.com/office/drawing/2014/main" id="{6A5E74A7-6AA6-6A4A-386F-857155357DE5}"/>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AED2575B-FB3C-51E6-D7BC-6C7FF452EDA3}"/>
              </a:ext>
            </a:extLst>
          </p:cNvPr>
          <p:cNvSpPr>
            <a:spLocks noGrp="1"/>
          </p:cNvSpPr>
          <p:nvPr>
            <p:ph type="sldNum" sz="quarter" idx="12"/>
          </p:nvPr>
        </p:nvSpPr>
        <p:spPr/>
        <p:txBody>
          <a:bodyPr/>
          <a:lstStyle/>
          <a:p>
            <a:fld id="{03CB0E19-F4C8-4F98-96D2-CE1ECDE59975}" type="slidenum">
              <a:rPr lang="en-GB" smtClean="0"/>
              <a:t>‹#›</a:t>
            </a:fld>
            <a:endParaRPr lang="en-GB"/>
          </a:p>
        </p:txBody>
      </p:sp>
      <p:pic>
        <p:nvPicPr>
          <p:cNvPr id="4" name="Picture 3">
            <a:extLst>
              <a:ext uri="{FF2B5EF4-FFF2-40B4-BE49-F238E27FC236}">
                <a16:creationId xmlns:a16="http://schemas.microsoft.com/office/drawing/2014/main" id="{981FBC89-74CA-0EA5-E00A-CE9A96E9D7D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extLst>
      <p:ext uri="{BB962C8B-B14F-4D97-AF65-F5344CB8AC3E}">
        <p14:creationId xmlns:p14="http://schemas.microsoft.com/office/powerpoint/2010/main" val="6038740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mage/Caption + Large Copy [Dar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F84EBD29-A2BA-219B-6568-CD365506F9B0}"/>
              </a:ext>
            </a:extLst>
          </p:cNvPr>
          <p:cNvSpPr>
            <a:spLocks noGrp="1"/>
          </p:cNvSpPr>
          <p:nvPr>
            <p:ph type="pic" sz="quarter" idx="18"/>
          </p:nvPr>
        </p:nvSpPr>
        <p:spPr>
          <a:xfrm>
            <a:off x="0" y="0"/>
            <a:ext cx="6070600" cy="6858000"/>
          </a:xfrm>
          <a:solidFill>
            <a:schemeClr val="tx1"/>
          </a:solidFill>
        </p:spPr>
        <p:txBody>
          <a:bodyPr lIns="90000" tIns="90000"/>
          <a:lstStyle>
            <a:lvl1pPr>
              <a:defRPr sz="1400" b="0">
                <a:solidFill>
                  <a:schemeClr val="bg1"/>
                </a:solidFill>
              </a:defRPr>
            </a:lvl1pPr>
          </a:lstStyle>
          <a:p>
            <a:r>
              <a:rPr lang="en-US"/>
              <a:t>Click icon to add picture</a:t>
            </a:r>
            <a:endParaRPr lang="en-GB" dirty="0"/>
          </a:p>
        </p:txBody>
      </p:sp>
      <p:sp>
        <p:nvSpPr>
          <p:cNvPr id="3" name="Content Placeholder 2">
            <a:extLst>
              <a:ext uri="{FF2B5EF4-FFF2-40B4-BE49-F238E27FC236}">
                <a16:creationId xmlns:a16="http://schemas.microsoft.com/office/drawing/2014/main" id="{68868F2A-23FD-5801-ACBB-432CB93397C0}"/>
              </a:ext>
            </a:extLst>
          </p:cNvPr>
          <p:cNvSpPr>
            <a:spLocks noGrp="1"/>
          </p:cNvSpPr>
          <p:nvPr>
            <p:ph idx="1"/>
          </p:nvPr>
        </p:nvSpPr>
        <p:spPr>
          <a:xfrm>
            <a:off x="6551628" y="278092"/>
            <a:ext cx="5221272" cy="5773458"/>
          </a:xfrm>
        </p:spPr>
        <p:txBody>
          <a:bodyPr/>
          <a:lstStyle>
            <a:lvl1pPr>
              <a:defRPr sz="4000" b="0" spc="-70" baseline="0">
                <a:solidFill>
                  <a:srgbClr val="002068"/>
                </a:solidFill>
              </a:defRPr>
            </a:lvl1pPr>
          </a:lstStyle>
          <a:p>
            <a:pPr lvl="0"/>
            <a:r>
              <a:rPr lang="en-US"/>
              <a:t>Click to edit Master text styles</a:t>
            </a:r>
          </a:p>
        </p:txBody>
      </p:sp>
      <p:sp>
        <p:nvSpPr>
          <p:cNvPr id="5" name="Footer Placeholder 4">
            <a:extLst>
              <a:ext uri="{FF2B5EF4-FFF2-40B4-BE49-F238E27FC236}">
                <a16:creationId xmlns:a16="http://schemas.microsoft.com/office/drawing/2014/main" id="{6A5E74A7-6AA6-6A4A-386F-857155357DE5}"/>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AED2575B-FB3C-51E6-D7BC-6C7FF452EDA3}"/>
              </a:ext>
            </a:extLst>
          </p:cNvPr>
          <p:cNvSpPr>
            <a:spLocks noGrp="1"/>
          </p:cNvSpPr>
          <p:nvPr>
            <p:ph type="sldNum" sz="quarter" idx="12"/>
          </p:nvPr>
        </p:nvSpPr>
        <p:spPr/>
        <p:txBody>
          <a:bodyPr/>
          <a:lstStyle/>
          <a:p>
            <a:fld id="{03CB0E19-F4C8-4F98-96D2-CE1ECDE59975}" type="slidenum">
              <a:rPr lang="en-GB" smtClean="0"/>
              <a:t>‹#›</a:t>
            </a:fld>
            <a:endParaRPr lang="en-GB"/>
          </a:p>
        </p:txBody>
      </p:sp>
      <p:sp>
        <p:nvSpPr>
          <p:cNvPr id="16" name="Text Placeholder 11">
            <a:extLst>
              <a:ext uri="{FF2B5EF4-FFF2-40B4-BE49-F238E27FC236}">
                <a16:creationId xmlns:a16="http://schemas.microsoft.com/office/drawing/2014/main" id="{255C1757-8828-AD56-B8D3-6885A848EDF9}"/>
              </a:ext>
            </a:extLst>
          </p:cNvPr>
          <p:cNvSpPr>
            <a:spLocks noGrp="1"/>
          </p:cNvSpPr>
          <p:nvPr>
            <p:ph type="body" sz="quarter" idx="17"/>
          </p:nvPr>
        </p:nvSpPr>
        <p:spPr>
          <a:xfrm>
            <a:off x="604838" y="5233035"/>
            <a:ext cx="3562390" cy="818515"/>
          </a:xfrm>
        </p:spPr>
        <p:txBody>
          <a:bodyPr/>
          <a:lstStyle>
            <a:lvl1pPr>
              <a:lnSpc>
                <a:spcPct val="100000"/>
              </a:lnSpc>
              <a:spcBef>
                <a:spcPts val="0"/>
              </a:spcBef>
              <a:defRPr sz="1000">
                <a:solidFill>
                  <a:schemeClr val="bg1"/>
                </a:solidFill>
              </a:defRPr>
            </a:lvl1pPr>
            <a:lvl2pPr>
              <a:lnSpc>
                <a:spcPct val="100000"/>
              </a:lnSpc>
              <a:spcBef>
                <a:spcPts val="0"/>
              </a:spcBef>
              <a:defRPr sz="1000">
                <a:solidFill>
                  <a:schemeClr val="bg1"/>
                </a:solidFill>
              </a:defRPr>
            </a:lvl2pPr>
          </a:lstStyle>
          <a:p>
            <a:pPr lvl="0"/>
            <a:r>
              <a:rPr lang="en-US"/>
              <a:t>Click to edit Master text styles</a:t>
            </a:r>
          </a:p>
          <a:p>
            <a:pPr lvl="1"/>
            <a:r>
              <a:rPr lang="en-US"/>
              <a:t>Second level</a:t>
            </a:r>
          </a:p>
        </p:txBody>
      </p:sp>
      <p:pic>
        <p:nvPicPr>
          <p:cNvPr id="4" name="Picture 3">
            <a:extLst>
              <a:ext uri="{FF2B5EF4-FFF2-40B4-BE49-F238E27FC236}">
                <a16:creationId xmlns:a16="http://schemas.microsoft.com/office/drawing/2014/main" id="{7AE4799D-5266-2C4B-5856-EB8982C68762}"/>
              </a:ext>
            </a:extLst>
          </p:cNvPr>
          <p:cNvPicPr>
            <a:picLocks noChangeAspect="1"/>
          </p:cNvPicPr>
          <p:nvPr userDrawn="1"/>
        </p:nvPicPr>
        <p:blipFill>
          <a:blip r:embed="rId2"/>
          <a:stretch>
            <a:fillRect/>
          </a:stretch>
        </p:blipFill>
        <p:spPr>
          <a:xfrm>
            <a:off x="414000" y="6134400"/>
            <a:ext cx="3438000" cy="641849"/>
          </a:xfrm>
          <a:prstGeom prst="rect">
            <a:avLst/>
          </a:prstGeom>
        </p:spPr>
      </p:pic>
    </p:spTree>
    <p:extLst>
      <p:ext uri="{BB962C8B-B14F-4D97-AF65-F5344CB8AC3E}">
        <p14:creationId xmlns:p14="http://schemas.microsoft.com/office/powerpoint/2010/main" val="40355670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Text, Image, Shape">
    <p:spTree>
      <p:nvGrpSpPr>
        <p:cNvPr id="1" name=""/>
        <p:cNvGrpSpPr/>
        <p:nvPr/>
      </p:nvGrpSpPr>
      <p:grpSpPr>
        <a:xfrm>
          <a:off x="0" y="0"/>
          <a:ext cx="0" cy="0"/>
          <a:chOff x="0" y="0"/>
          <a:chExt cx="0" cy="0"/>
        </a:xfrm>
      </p:grpSpPr>
      <p:pic>
        <p:nvPicPr>
          <p:cNvPr id="7" name="Picture 6" descr="A black and orange gradient&#10;&#10;Description automatically generated">
            <a:extLst>
              <a:ext uri="{FF2B5EF4-FFF2-40B4-BE49-F238E27FC236}">
                <a16:creationId xmlns:a16="http://schemas.microsoft.com/office/drawing/2014/main" id="{D2F55EE1-7460-5919-DC57-5004602FC1A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566535" y="5010151"/>
            <a:ext cx="3449872" cy="1851438"/>
          </a:xfrm>
          <a:prstGeom prst="rect">
            <a:avLst/>
          </a:prstGeom>
        </p:spPr>
      </p:pic>
      <p:sp>
        <p:nvSpPr>
          <p:cNvPr id="8" name="Picture Placeholder 7">
            <a:extLst>
              <a:ext uri="{FF2B5EF4-FFF2-40B4-BE49-F238E27FC236}">
                <a16:creationId xmlns:a16="http://schemas.microsoft.com/office/drawing/2014/main" id="{5DA7FDAF-9EA2-3D56-E09E-312DA2459881}"/>
              </a:ext>
            </a:extLst>
          </p:cNvPr>
          <p:cNvSpPr>
            <a:spLocks noGrp="1" noChangeAspect="1"/>
          </p:cNvSpPr>
          <p:nvPr>
            <p:ph type="pic" sz="quarter" idx="10"/>
          </p:nvPr>
        </p:nvSpPr>
        <p:spPr>
          <a:xfrm>
            <a:off x="5397535" y="0"/>
            <a:ext cx="6794466" cy="6858000"/>
          </a:xfrm>
          <a:custGeom>
            <a:avLst/>
            <a:gdLst>
              <a:gd name="connsiteX0" fmla="*/ 0 w 2716213"/>
              <a:gd name="connsiteY0" fmla="*/ 0 h 2741612"/>
              <a:gd name="connsiteX1" fmla="*/ 2716213 w 2716213"/>
              <a:gd name="connsiteY1" fmla="*/ 0 h 2741612"/>
              <a:gd name="connsiteX2" fmla="*/ 2716213 w 2716213"/>
              <a:gd name="connsiteY2" fmla="*/ 2741612 h 2741612"/>
              <a:gd name="connsiteX3" fmla="*/ 1821386 w 2716213"/>
              <a:gd name="connsiteY3" fmla="*/ 2741612 h 2741612"/>
              <a:gd name="connsiteX4" fmla="*/ 1808693 w 2716213"/>
              <a:gd name="connsiteY4" fmla="*/ 2468720 h 2741612"/>
              <a:gd name="connsiteX5" fmla="*/ 1707153 w 2716213"/>
              <a:gd name="connsiteY5" fmla="*/ 2221214 h 2741612"/>
              <a:gd name="connsiteX6" fmla="*/ 1497725 w 2716213"/>
              <a:gd name="connsiteY6" fmla="*/ 2062556 h 2741612"/>
              <a:gd name="connsiteX7" fmla="*/ 1237527 w 2716213"/>
              <a:gd name="connsiteY7" fmla="*/ 2030824 h 2741612"/>
              <a:gd name="connsiteX8" fmla="*/ 1104255 w 2716213"/>
              <a:gd name="connsiteY8" fmla="*/ 2062556 h 2741612"/>
              <a:gd name="connsiteX9" fmla="*/ 990022 w 2716213"/>
              <a:gd name="connsiteY9" fmla="*/ 2132365 h 2741612"/>
              <a:gd name="connsiteX10" fmla="*/ 742516 w 2716213"/>
              <a:gd name="connsiteY10" fmla="*/ 2233906 h 2741612"/>
              <a:gd name="connsiteX11" fmla="*/ 482318 w 2716213"/>
              <a:gd name="connsiteY11" fmla="*/ 2195828 h 2741612"/>
              <a:gd name="connsiteX12" fmla="*/ 272891 w 2716213"/>
              <a:gd name="connsiteY12" fmla="*/ 2037170 h 2741612"/>
              <a:gd name="connsiteX13" fmla="*/ 171350 w 2716213"/>
              <a:gd name="connsiteY13" fmla="*/ 1789664 h 2741612"/>
              <a:gd name="connsiteX14" fmla="*/ 203082 w 2716213"/>
              <a:gd name="connsiteY14" fmla="*/ 1529464 h 2741612"/>
              <a:gd name="connsiteX15" fmla="*/ 368085 w 2716213"/>
              <a:gd name="connsiteY15" fmla="*/ 1320036 h 2741612"/>
              <a:gd name="connsiteX16" fmla="*/ 526742 w 2716213"/>
              <a:gd name="connsiteY16" fmla="*/ 1104261 h 2741612"/>
              <a:gd name="connsiteX17" fmla="*/ 558474 w 2716213"/>
              <a:gd name="connsiteY17" fmla="*/ 844061 h 2741612"/>
              <a:gd name="connsiteX18" fmla="*/ 456933 w 2716213"/>
              <a:gd name="connsiteY18" fmla="*/ 596555 h 2741612"/>
              <a:gd name="connsiteX19" fmla="*/ 0 w 2716213"/>
              <a:gd name="connsiteY19" fmla="*/ 0 h 2741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16213" h="2741612">
                <a:moveTo>
                  <a:pt x="0" y="0"/>
                </a:moveTo>
                <a:lnTo>
                  <a:pt x="2716213" y="0"/>
                </a:lnTo>
                <a:cubicBezTo>
                  <a:pt x="2716213" y="2741612"/>
                  <a:pt x="2716213" y="2741612"/>
                  <a:pt x="2716213" y="2741612"/>
                </a:cubicBezTo>
                <a:cubicBezTo>
                  <a:pt x="1821386" y="2741612"/>
                  <a:pt x="1821386" y="2741612"/>
                  <a:pt x="1821386" y="2741612"/>
                </a:cubicBezTo>
                <a:cubicBezTo>
                  <a:pt x="1827732" y="2652764"/>
                  <a:pt x="1821386" y="2557569"/>
                  <a:pt x="1808693" y="2468720"/>
                </a:cubicBezTo>
                <a:cubicBezTo>
                  <a:pt x="1796001" y="2373525"/>
                  <a:pt x="1764269" y="2291023"/>
                  <a:pt x="1707153" y="2221214"/>
                </a:cubicBezTo>
                <a:cubicBezTo>
                  <a:pt x="1656382" y="2151404"/>
                  <a:pt x="1580227" y="2094287"/>
                  <a:pt x="1497725" y="2062556"/>
                </a:cubicBezTo>
                <a:cubicBezTo>
                  <a:pt x="1415223" y="2030824"/>
                  <a:pt x="1326375" y="2018131"/>
                  <a:pt x="1237527" y="2030824"/>
                </a:cubicBezTo>
                <a:cubicBezTo>
                  <a:pt x="1186757" y="2037170"/>
                  <a:pt x="1142333" y="2043517"/>
                  <a:pt x="1104255" y="2062556"/>
                </a:cubicBezTo>
                <a:cubicBezTo>
                  <a:pt x="1059831" y="2081594"/>
                  <a:pt x="1021753" y="2100633"/>
                  <a:pt x="990022" y="2132365"/>
                </a:cubicBezTo>
                <a:cubicBezTo>
                  <a:pt x="920213" y="2183136"/>
                  <a:pt x="837711" y="2221214"/>
                  <a:pt x="742516" y="2233906"/>
                </a:cubicBezTo>
                <a:cubicBezTo>
                  <a:pt x="653668" y="2246599"/>
                  <a:pt x="564820" y="2227560"/>
                  <a:pt x="482318" y="2195828"/>
                </a:cubicBezTo>
                <a:cubicBezTo>
                  <a:pt x="399817" y="2164097"/>
                  <a:pt x="323661" y="2106980"/>
                  <a:pt x="272891" y="2037170"/>
                </a:cubicBezTo>
                <a:cubicBezTo>
                  <a:pt x="215774" y="1967361"/>
                  <a:pt x="184043" y="1884858"/>
                  <a:pt x="171350" y="1789664"/>
                </a:cubicBezTo>
                <a:cubicBezTo>
                  <a:pt x="158658" y="1700815"/>
                  <a:pt x="171350" y="1605620"/>
                  <a:pt x="203082" y="1529464"/>
                </a:cubicBezTo>
                <a:cubicBezTo>
                  <a:pt x="241159" y="1446962"/>
                  <a:pt x="291930" y="1370806"/>
                  <a:pt x="368085" y="1320036"/>
                </a:cubicBezTo>
                <a:cubicBezTo>
                  <a:pt x="437894" y="1262919"/>
                  <a:pt x="495011" y="1193109"/>
                  <a:pt x="526742" y="1104261"/>
                </a:cubicBezTo>
                <a:cubicBezTo>
                  <a:pt x="558474" y="1028105"/>
                  <a:pt x="571167" y="939256"/>
                  <a:pt x="558474" y="844061"/>
                </a:cubicBezTo>
                <a:cubicBezTo>
                  <a:pt x="552128" y="748866"/>
                  <a:pt x="514050" y="666364"/>
                  <a:pt x="456933" y="596555"/>
                </a:cubicBezTo>
                <a:cubicBezTo>
                  <a:pt x="0" y="0"/>
                  <a:pt x="0" y="0"/>
                  <a:pt x="0" y="0"/>
                </a:cubicBezTo>
                <a:close/>
              </a:path>
            </a:pathLst>
          </a:custGeom>
        </p:spPr>
        <p:txBody>
          <a:bodyPr wrap="square" tIns="360000">
            <a:noAutofit/>
          </a:bodyPr>
          <a:lstStyle>
            <a:lvl1pPr algn="ctr">
              <a:defRPr sz="1400" b="0"/>
            </a:lvl1pPr>
          </a:lstStyle>
          <a:p>
            <a:r>
              <a:rPr lang="en-US"/>
              <a:t>Click icon to add picture</a:t>
            </a:r>
            <a:endParaRPr lang="en-GB" dirty="0"/>
          </a:p>
        </p:txBody>
      </p:sp>
      <p:pic>
        <p:nvPicPr>
          <p:cNvPr id="4" name="Picture 3">
            <a:extLst>
              <a:ext uri="{FF2B5EF4-FFF2-40B4-BE49-F238E27FC236}">
                <a16:creationId xmlns:a16="http://schemas.microsoft.com/office/drawing/2014/main" id="{5CCA893B-12FC-BEFE-9665-A9C624A56CB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
        <p:nvSpPr>
          <p:cNvPr id="2" name="Title 1">
            <a:extLst>
              <a:ext uri="{FF2B5EF4-FFF2-40B4-BE49-F238E27FC236}">
                <a16:creationId xmlns:a16="http://schemas.microsoft.com/office/drawing/2014/main" id="{E8D45A4A-BEAF-8F80-8835-0907262EDC2E}"/>
              </a:ext>
            </a:extLst>
          </p:cNvPr>
          <p:cNvSpPr>
            <a:spLocks noGrp="1"/>
          </p:cNvSpPr>
          <p:nvPr>
            <p:ph type="title"/>
          </p:nvPr>
        </p:nvSpPr>
        <p:spPr>
          <a:xfrm>
            <a:off x="604838" y="311086"/>
            <a:ext cx="5465762" cy="1065278"/>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68868F2A-23FD-5801-ACBB-432CB93397C0}"/>
              </a:ext>
            </a:extLst>
          </p:cNvPr>
          <p:cNvSpPr>
            <a:spLocks noGrp="1"/>
          </p:cNvSpPr>
          <p:nvPr>
            <p:ph idx="1"/>
          </p:nvPr>
        </p:nvSpPr>
        <p:spPr>
          <a:xfrm>
            <a:off x="604839" y="1573619"/>
            <a:ext cx="5020628" cy="3690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6A5E74A7-6AA6-6A4A-386F-857155357DE5}"/>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AED2575B-FB3C-51E6-D7BC-6C7FF452EDA3}"/>
              </a:ext>
            </a:extLst>
          </p:cNvPr>
          <p:cNvSpPr>
            <a:spLocks noGrp="1"/>
          </p:cNvSpPr>
          <p:nvPr>
            <p:ph type="sldNum" sz="quarter" idx="12"/>
          </p:nvPr>
        </p:nvSpPr>
        <p:spPr/>
        <p:txBody>
          <a:bodyPr/>
          <a:lstStyle/>
          <a:p>
            <a:fld id="{03CB0E19-F4C8-4F98-96D2-CE1ECDE59975}" type="slidenum">
              <a:rPr lang="en-GB" smtClean="0"/>
              <a:t>‹#›</a:t>
            </a:fld>
            <a:endParaRPr lang="en-GB"/>
          </a:p>
        </p:txBody>
      </p:sp>
      <p:sp>
        <p:nvSpPr>
          <p:cNvPr id="9" name="Text Placeholder 8">
            <a:extLst>
              <a:ext uri="{FF2B5EF4-FFF2-40B4-BE49-F238E27FC236}">
                <a16:creationId xmlns:a16="http://schemas.microsoft.com/office/drawing/2014/main" id="{60230BA0-2D1F-683C-E805-0BB253A2997F}"/>
              </a:ext>
            </a:extLst>
          </p:cNvPr>
          <p:cNvSpPr>
            <a:spLocks noGrp="1"/>
          </p:cNvSpPr>
          <p:nvPr>
            <p:ph type="body" sz="quarter" idx="13" hasCustomPrompt="1"/>
          </p:nvPr>
        </p:nvSpPr>
        <p:spPr>
          <a:xfrm>
            <a:off x="604839" y="5464175"/>
            <a:ext cx="5465762" cy="587375"/>
          </a:xfrm>
        </p:spPr>
        <p:txBody>
          <a:bodyPr anchor="b" anchorCtr="0"/>
          <a:lstStyle>
            <a:lvl1pPr>
              <a:lnSpc>
                <a:spcPct val="100000"/>
              </a:lnSpc>
              <a:spcBef>
                <a:spcPts val="0"/>
              </a:spcBef>
              <a:buFontTx/>
              <a:buNone/>
              <a:defRPr sz="900" b="0">
                <a:solidFill>
                  <a:schemeClr val="tx1"/>
                </a:solidFill>
              </a:defRPr>
            </a:lvl1pPr>
            <a:lvl2pPr>
              <a:lnSpc>
                <a:spcPct val="100000"/>
              </a:lnSpc>
              <a:spcBef>
                <a:spcPts val="0"/>
              </a:spcBef>
              <a:buFontTx/>
              <a:buNone/>
              <a:defRPr sz="900" b="0">
                <a:solidFill>
                  <a:schemeClr val="tx1"/>
                </a:solidFill>
              </a:defRPr>
            </a:lvl2pPr>
            <a:lvl3pPr marL="0" indent="0">
              <a:lnSpc>
                <a:spcPct val="100000"/>
              </a:lnSpc>
              <a:spcBef>
                <a:spcPts val="0"/>
              </a:spcBef>
              <a:buFontTx/>
              <a:buNone/>
              <a:defRPr sz="900" b="0">
                <a:solidFill>
                  <a:schemeClr val="tx1"/>
                </a:solidFill>
              </a:defRPr>
            </a:lvl3pPr>
            <a:lvl4pPr marL="0" indent="0">
              <a:lnSpc>
                <a:spcPct val="100000"/>
              </a:lnSpc>
              <a:spcBef>
                <a:spcPts val="0"/>
              </a:spcBef>
              <a:buFontTx/>
              <a:buNone/>
              <a:defRPr sz="900" b="0">
                <a:solidFill>
                  <a:schemeClr val="tx1"/>
                </a:solidFill>
              </a:defRPr>
            </a:lvl4pPr>
            <a:lvl5pPr marL="0" indent="0">
              <a:lnSpc>
                <a:spcPct val="100000"/>
              </a:lnSpc>
              <a:spcBef>
                <a:spcPts val="0"/>
              </a:spcBef>
              <a:buFontTx/>
              <a:buNone/>
              <a:defRPr sz="900" b="0">
                <a:solidFill>
                  <a:schemeClr val="tx1"/>
                </a:solidFill>
              </a:defRPr>
            </a:lvl5pPr>
          </a:lstStyle>
          <a:p>
            <a:pPr lvl="0"/>
            <a:r>
              <a:rPr lang="en-US" dirty="0"/>
              <a:t>Click to add footnote or delete text box</a:t>
            </a:r>
          </a:p>
          <a:p>
            <a:pPr lvl="1"/>
            <a:r>
              <a:rPr lang="en-US" dirty="0"/>
              <a:t>Second level</a:t>
            </a:r>
          </a:p>
        </p:txBody>
      </p:sp>
    </p:spTree>
    <p:extLst>
      <p:ext uri="{BB962C8B-B14F-4D97-AF65-F5344CB8AC3E}">
        <p14:creationId xmlns:p14="http://schemas.microsoft.com/office/powerpoint/2010/main" val="909574744"/>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Text, Shape (Full Colour)">
    <p:spTree>
      <p:nvGrpSpPr>
        <p:cNvPr id="1" name=""/>
        <p:cNvGrpSpPr/>
        <p:nvPr/>
      </p:nvGrpSpPr>
      <p:grpSpPr>
        <a:xfrm>
          <a:off x="0" y="0"/>
          <a:ext cx="0" cy="0"/>
          <a:chOff x="0" y="0"/>
          <a:chExt cx="0" cy="0"/>
        </a:xfrm>
      </p:grpSpPr>
      <p:pic>
        <p:nvPicPr>
          <p:cNvPr id="11" name="Picture 10" descr="A colorful circle and black background&#10;&#10;Description automatically generated">
            <a:extLst>
              <a:ext uri="{FF2B5EF4-FFF2-40B4-BE49-F238E27FC236}">
                <a16:creationId xmlns:a16="http://schemas.microsoft.com/office/drawing/2014/main" id="{CCD54DE9-51DB-FB3B-B34D-8A2AF19C9CD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150100" y="0"/>
            <a:ext cx="5041900" cy="6858000"/>
          </a:xfrm>
          <a:prstGeom prst="rect">
            <a:avLst/>
          </a:prstGeom>
        </p:spPr>
      </p:pic>
      <p:pic>
        <p:nvPicPr>
          <p:cNvPr id="4" name="Picture 3">
            <a:extLst>
              <a:ext uri="{FF2B5EF4-FFF2-40B4-BE49-F238E27FC236}">
                <a16:creationId xmlns:a16="http://schemas.microsoft.com/office/drawing/2014/main" id="{5CCA893B-12FC-BEFE-9665-A9C624A56CB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
        <p:nvSpPr>
          <p:cNvPr id="2" name="Title 1">
            <a:extLst>
              <a:ext uri="{FF2B5EF4-FFF2-40B4-BE49-F238E27FC236}">
                <a16:creationId xmlns:a16="http://schemas.microsoft.com/office/drawing/2014/main" id="{E8D45A4A-BEAF-8F80-8835-0907262EDC2E}"/>
              </a:ext>
            </a:extLst>
          </p:cNvPr>
          <p:cNvSpPr>
            <a:spLocks noGrp="1"/>
          </p:cNvSpPr>
          <p:nvPr>
            <p:ph type="title"/>
          </p:nvPr>
        </p:nvSpPr>
        <p:spPr>
          <a:xfrm>
            <a:off x="604838" y="311086"/>
            <a:ext cx="7364412" cy="1065278"/>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68868F2A-23FD-5801-ACBB-432CB93397C0}"/>
              </a:ext>
            </a:extLst>
          </p:cNvPr>
          <p:cNvSpPr>
            <a:spLocks noGrp="1"/>
          </p:cNvSpPr>
          <p:nvPr>
            <p:ph idx="1"/>
          </p:nvPr>
        </p:nvSpPr>
        <p:spPr>
          <a:xfrm>
            <a:off x="604838" y="1573619"/>
            <a:ext cx="5491161" cy="36905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6A5E74A7-6AA6-6A4A-386F-857155357DE5}"/>
              </a:ext>
            </a:extLst>
          </p:cNvPr>
          <p:cNvSpPr>
            <a:spLocks noGrp="1"/>
          </p:cNvSpPr>
          <p:nvPr>
            <p:ph type="ftr" sz="quarter" idx="11"/>
          </p:nvPr>
        </p:nvSpPr>
        <p:spPr/>
        <p:txBody>
          <a:bodyPr/>
          <a:lstStyle/>
          <a:p>
            <a:r>
              <a:rPr lang="en-GB" dirty="0"/>
              <a:t>Insert menu &gt; Header &amp; Footer button</a:t>
            </a:r>
          </a:p>
        </p:txBody>
      </p:sp>
      <p:sp>
        <p:nvSpPr>
          <p:cNvPr id="6" name="Slide Number Placeholder 5">
            <a:extLst>
              <a:ext uri="{FF2B5EF4-FFF2-40B4-BE49-F238E27FC236}">
                <a16:creationId xmlns:a16="http://schemas.microsoft.com/office/drawing/2014/main" id="{AED2575B-FB3C-51E6-D7BC-6C7FF452EDA3}"/>
              </a:ext>
            </a:extLst>
          </p:cNvPr>
          <p:cNvSpPr>
            <a:spLocks noGrp="1"/>
          </p:cNvSpPr>
          <p:nvPr>
            <p:ph type="sldNum" sz="quarter" idx="12"/>
          </p:nvPr>
        </p:nvSpPr>
        <p:spPr/>
        <p:txBody>
          <a:bodyPr/>
          <a:lstStyle/>
          <a:p>
            <a:fld id="{03CB0E19-F4C8-4F98-96D2-CE1ECDE59975}" type="slidenum">
              <a:rPr lang="en-GB" smtClean="0"/>
              <a:t>‹#›</a:t>
            </a:fld>
            <a:endParaRPr lang="en-GB"/>
          </a:p>
        </p:txBody>
      </p:sp>
      <p:sp>
        <p:nvSpPr>
          <p:cNvPr id="9" name="Text Placeholder 8">
            <a:extLst>
              <a:ext uri="{FF2B5EF4-FFF2-40B4-BE49-F238E27FC236}">
                <a16:creationId xmlns:a16="http://schemas.microsoft.com/office/drawing/2014/main" id="{60230BA0-2D1F-683C-E805-0BB253A2997F}"/>
              </a:ext>
            </a:extLst>
          </p:cNvPr>
          <p:cNvSpPr>
            <a:spLocks noGrp="1"/>
          </p:cNvSpPr>
          <p:nvPr>
            <p:ph type="body" sz="quarter" idx="13" hasCustomPrompt="1"/>
          </p:nvPr>
        </p:nvSpPr>
        <p:spPr>
          <a:xfrm>
            <a:off x="604839" y="5464175"/>
            <a:ext cx="5465762" cy="587375"/>
          </a:xfrm>
        </p:spPr>
        <p:txBody>
          <a:bodyPr anchor="b" anchorCtr="0"/>
          <a:lstStyle>
            <a:lvl1pPr>
              <a:lnSpc>
                <a:spcPct val="100000"/>
              </a:lnSpc>
              <a:spcBef>
                <a:spcPts val="0"/>
              </a:spcBef>
              <a:buFontTx/>
              <a:buNone/>
              <a:defRPr sz="900" b="0">
                <a:solidFill>
                  <a:schemeClr val="tx1"/>
                </a:solidFill>
              </a:defRPr>
            </a:lvl1pPr>
            <a:lvl2pPr>
              <a:lnSpc>
                <a:spcPct val="100000"/>
              </a:lnSpc>
              <a:spcBef>
                <a:spcPts val="0"/>
              </a:spcBef>
              <a:buFontTx/>
              <a:buNone/>
              <a:defRPr sz="900" b="0">
                <a:solidFill>
                  <a:schemeClr val="tx1"/>
                </a:solidFill>
              </a:defRPr>
            </a:lvl2pPr>
            <a:lvl3pPr marL="0" indent="0">
              <a:lnSpc>
                <a:spcPct val="100000"/>
              </a:lnSpc>
              <a:spcBef>
                <a:spcPts val="0"/>
              </a:spcBef>
              <a:buFontTx/>
              <a:buNone/>
              <a:defRPr sz="900" b="0">
                <a:solidFill>
                  <a:schemeClr val="tx1"/>
                </a:solidFill>
              </a:defRPr>
            </a:lvl3pPr>
            <a:lvl4pPr marL="0" indent="0">
              <a:lnSpc>
                <a:spcPct val="100000"/>
              </a:lnSpc>
              <a:spcBef>
                <a:spcPts val="0"/>
              </a:spcBef>
              <a:buFontTx/>
              <a:buNone/>
              <a:defRPr sz="900" b="0">
                <a:solidFill>
                  <a:schemeClr val="tx1"/>
                </a:solidFill>
              </a:defRPr>
            </a:lvl4pPr>
            <a:lvl5pPr marL="0" indent="0">
              <a:lnSpc>
                <a:spcPct val="100000"/>
              </a:lnSpc>
              <a:spcBef>
                <a:spcPts val="0"/>
              </a:spcBef>
              <a:buFontTx/>
              <a:buNone/>
              <a:defRPr sz="900" b="0">
                <a:solidFill>
                  <a:schemeClr val="tx1"/>
                </a:solidFill>
              </a:defRPr>
            </a:lvl5pPr>
          </a:lstStyle>
          <a:p>
            <a:pPr lvl="0"/>
            <a:r>
              <a:rPr lang="en-US" dirty="0"/>
              <a:t>Click to add footnote or delete text box</a:t>
            </a:r>
          </a:p>
          <a:p>
            <a:pPr lvl="1"/>
            <a:r>
              <a:rPr lang="en-US" dirty="0"/>
              <a:t>Second level</a:t>
            </a:r>
          </a:p>
        </p:txBody>
      </p:sp>
    </p:spTree>
    <p:extLst>
      <p:ext uri="{BB962C8B-B14F-4D97-AF65-F5344CB8AC3E}">
        <p14:creationId xmlns:p14="http://schemas.microsoft.com/office/powerpoint/2010/main" val="81456037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Full Colour)">
    <p:spTree>
      <p:nvGrpSpPr>
        <p:cNvPr id="1" name=""/>
        <p:cNvGrpSpPr/>
        <p:nvPr/>
      </p:nvGrpSpPr>
      <p:grpSpPr>
        <a:xfrm>
          <a:off x="0" y="0"/>
          <a:ext cx="0" cy="0"/>
          <a:chOff x="0" y="0"/>
          <a:chExt cx="0" cy="0"/>
        </a:xfrm>
      </p:grpSpPr>
      <p:pic>
        <p:nvPicPr>
          <p:cNvPr id="9" name="Picture 8" descr="A blue and pink circle with black background&#10;&#10;Description automatically generated">
            <a:extLst>
              <a:ext uri="{FF2B5EF4-FFF2-40B4-BE49-F238E27FC236}">
                <a16:creationId xmlns:a16="http://schemas.microsoft.com/office/drawing/2014/main" id="{5C3534BA-B612-8BE4-57E8-98FF2A63A77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874001" y="0"/>
            <a:ext cx="4317999" cy="6858000"/>
          </a:xfrm>
          <a:prstGeom prst="rect">
            <a:avLst/>
          </a:prstGeom>
        </p:spPr>
      </p:pic>
      <p:sp>
        <p:nvSpPr>
          <p:cNvPr id="2" name="Title 1">
            <a:extLst>
              <a:ext uri="{FF2B5EF4-FFF2-40B4-BE49-F238E27FC236}">
                <a16:creationId xmlns:a16="http://schemas.microsoft.com/office/drawing/2014/main" id="{06C9918D-BA13-C7B2-DD69-2DC8F3E605D4}"/>
              </a:ext>
            </a:extLst>
          </p:cNvPr>
          <p:cNvSpPr>
            <a:spLocks noGrp="1"/>
          </p:cNvSpPr>
          <p:nvPr>
            <p:ph type="ctrTitle"/>
          </p:nvPr>
        </p:nvSpPr>
        <p:spPr>
          <a:xfrm>
            <a:off x="604838" y="1376363"/>
            <a:ext cx="5465762" cy="2276399"/>
          </a:xfrm>
        </p:spPr>
        <p:txBody>
          <a:bodyPr anchor="b" anchorCtr="0"/>
          <a:lstStyle>
            <a:lvl1pPr algn="l">
              <a:lnSpc>
                <a:spcPct val="90000"/>
              </a:lnSpc>
              <a:defRPr sz="4000" spc="-100" baseline="0"/>
            </a:lvl1pPr>
          </a:lstStyle>
          <a:p>
            <a:r>
              <a:rPr lang="en-US"/>
              <a:t>Click to edit Master title style</a:t>
            </a:r>
            <a:endParaRPr lang="en-GB" dirty="0"/>
          </a:p>
        </p:txBody>
      </p:sp>
      <p:sp>
        <p:nvSpPr>
          <p:cNvPr id="3" name="Subtitle 2">
            <a:extLst>
              <a:ext uri="{FF2B5EF4-FFF2-40B4-BE49-F238E27FC236}">
                <a16:creationId xmlns:a16="http://schemas.microsoft.com/office/drawing/2014/main" id="{F5126F13-0AE9-3175-DE16-03EC60AEA720}"/>
              </a:ext>
            </a:extLst>
          </p:cNvPr>
          <p:cNvSpPr>
            <a:spLocks noGrp="1"/>
          </p:cNvSpPr>
          <p:nvPr>
            <p:ph type="subTitle" idx="1"/>
          </p:nvPr>
        </p:nvSpPr>
        <p:spPr>
          <a:xfrm>
            <a:off x="604838" y="3990974"/>
            <a:ext cx="4510395" cy="1047751"/>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a:extLst>
              <a:ext uri="{FF2B5EF4-FFF2-40B4-BE49-F238E27FC236}">
                <a16:creationId xmlns:a16="http://schemas.microsoft.com/office/drawing/2014/main" id="{C23A8108-6468-F37B-B08D-4576298F528F}"/>
              </a:ext>
            </a:extLst>
          </p:cNvPr>
          <p:cNvSpPr>
            <a:spLocks noGrp="1"/>
          </p:cNvSpPr>
          <p:nvPr>
            <p:ph type="ftr" sz="quarter" idx="11"/>
          </p:nvPr>
        </p:nvSpPr>
        <p:spPr/>
        <p:txBody>
          <a:bodyPr/>
          <a:lstStyle/>
          <a:p>
            <a:r>
              <a:rPr lang="en-GB" dirty="0"/>
              <a:t>Insert menu &gt; Header &amp; Footer button</a:t>
            </a:r>
          </a:p>
        </p:txBody>
      </p:sp>
      <p:sp>
        <p:nvSpPr>
          <p:cNvPr id="6" name="Slide Number Placeholder 5">
            <a:extLst>
              <a:ext uri="{FF2B5EF4-FFF2-40B4-BE49-F238E27FC236}">
                <a16:creationId xmlns:a16="http://schemas.microsoft.com/office/drawing/2014/main" id="{FC9EE5C0-CA83-92F8-E574-92C5F4ED2C0C}"/>
              </a:ext>
            </a:extLst>
          </p:cNvPr>
          <p:cNvSpPr>
            <a:spLocks noGrp="1"/>
          </p:cNvSpPr>
          <p:nvPr>
            <p:ph type="sldNum" sz="quarter" idx="12"/>
          </p:nvPr>
        </p:nvSpPr>
        <p:spPr/>
        <p:txBody>
          <a:bodyPr/>
          <a:lstStyle/>
          <a:p>
            <a:fld id="{03CB0E19-F4C8-4F98-96D2-CE1ECDE59975}" type="slidenum">
              <a:rPr lang="en-GB" smtClean="0"/>
              <a:t>‹#›</a:t>
            </a:fld>
            <a:endParaRPr lang="en-GB"/>
          </a:p>
        </p:txBody>
      </p:sp>
      <p:pic>
        <p:nvPicPr>
          <p:cNvPr id="2054" name="Picture 6">
            <a:extLst>
              <a:ext uri="{FF2B5EF4-FFF2-40B4-BE49-F238E27FC236}">
                <a16:creationId xmlns:a16="http://schemas.microsoft.com/office/drawing/2014/main" id="{B92AF615-B0B4-115B-E41F-28D77FF01C1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8361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a:extLst>
              <a:ext uri="{FF2B5EF4-FFF2-40B4-BE49-F238E27FC236}">
                <a16:creationId xmlns:a16="http://schemas.microsoft.com/office/drawing/2014/main" id="{11323A8E-58B2-5227-B848-7987730AF7E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8786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803EBC5E-BE86-E879-A12E-9A2174CA6DCC}"/>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30350" y="5643501"/>
            <a:ext cx="5004000" cy="932879"/>
          </a:xfrm>
          <a:prstGeom prst="rect">
            <a:avLst/>
          </a:prstGeom>
          <a:noFill/>
          <a:ln>
            <a:noFill/>
          </a:ln>
        </p:spPr>
      </p:pic>
    </p:spTree>
    <p:extLst>
      <p:ext uri="{BB962C8B-B14F-4D97-AF65-F5344CB8AC3E}">
        <p14:creationId xmlns:p14="http://schemas.microsoft.com/office/powerpoint/2010/main" val="114004383"/>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Slide 1">
    <p:spTree>
      <p:nvGrpSpPr>
        <p:cNvPr id="1" name=""/>
        <p:cNvGrpSpPr/>
        <p:nvPr/>
      </p:nvGrpSpPr>
      <p:grpSpPr>
        <a:xfrm>
          <a:off x="0" y="0"/>
          <a:ext cx="0" cy="0"/>
          <a:chOff x="0" y="0"/>
          <a:chExt cx="0" cy="0"/>
        </a:xfrm>
      </p:grpSpPr>
      <p:pic>
        <p:nvPicPr>
          <p:cNvPr id="4" name="Picture 3" descr="A colorful shapes on a black background&#10;&#10;Description automatically generated">
            <a:extLst>
              <a:ext uri="{FF2B5EF4-FFF2-40B4-BE49-F238E27FC236}">
                <a16:creationId xmlns:a16="http://schemas.microsoft.com/office/drawing/2014/main" id="{F1B3F858-4202-3ECC-4CF1-014AFCF8CE0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23901" y="931963"/>
            <a:ext cx="4579843" cy="4702076"/>
          </a:xfrm>
          <a:prstGeom prst="rect">
            <a:avLst/>
          </a:prstGeom>
        </p:spPr>
      </p:pic>
      <p:sp>
        <p:nvSpPr>
          <p:cNvPr id="5" name="Footer Placeholder 4">
            <a:extLst>
              <a:ext uri="{FF2B5EF4-FFF2-40B4-BE49-F238E27FC236}">
                <a16:creationId xmlns:a16="http://schemas.microsoft.com/office/drawing/2014/main" id="{6A5E74A7-6AA6-6A4A-386F-857155357DE5}"/>
              </a:ext>
            </a:extLst>
          </p:cNvPr>
          <p:cNvSpPr>
            <a:spLocks noGrp="1"/>
          </p:cNvSpPr>
          <p:nvPr>
            <p:ph type="ftr" sz="quarter" idx="11"/>
          </p:nvPr>
        </p:nvSpPr>
        <p:spPr/>
        <p:txBody>
          <a:bodyPr/>
          <a:lstStyle/>
          <a:p>
            <a:r>
              <a:rPr lang="en-GB" dirty="0"/>
              <a:t>Insert menu &gt; Header &amp; Footer button</a:t>
            </a:r>
          </a:p>
        </p:txBody>
      </p:sp>
      <p:sp>
        <p:nvSpPr>
          <p:cNvPr id="6" name="Slide Number Placeholder 5">
            <a:extLst>
              <a:ext uri="{FF2B5EF4-FFF2-40B4-BE49-F238E27FC236}">
                <a16:creationId xmlns:a16="http://schemas.microsoft.com/office/drawing/2014/main" id="{AED2575B-FB3C-51E6-D7BC-6C7FF452EDA3}"/>
              </a:ext>
            </a:extLst>
          </p:cNvPr>
          <p:cNvSpPr>
            <a:spLocks noGrp="1"/>
          </p:cNvSpPr>
          <p:nvPr>
            <p:ph type="sldNum" sz="quarter" idx="12"/>
          </p:nvPr>
        </p:nvSpPr>
        <p:spPr/>
        <p:txBody>
          <a:bodyPr/>
          <a:lstStyle/>
          <a:p>
            <a:fld id="{03CB0E19-F4C8-4F98-96D2-CE1ECDE59975}" type="slidenum">
              <a:rPr lang="en-GB" smtClean="0"/>
              <a:t>‹#›</a:t>
            </a:fld>
            <a:endParaRPr lang="en-GB"/>
          </a:p>
        </p:txBody>
      </p:sp>
      <p:sp>
        <p:nvSpPr>
          <p:cNvPr id="11" name="Text Placeholder 10">
            <a:extLst>
              <a:ext uri="{FF2B5EF4-FFF2-40B4-BE49-F238E27FC236}">
                <a16:creationId xmlns:a16="http://schemas.microsoft.com/office/drawing/2014/main" id="{A05F3641-954F-D237-0298-DCF806C30578}"/>
              </a:ext>
            </a:extLst>
          </p:cNvPr>
          <p:cNvSpPr>
            <a:spLocks noGrp="1"/>
          </p:cNvSpPr>
          <p:nvPr>
            <p:ph type="body" sz="quarter" idx="13" hasCustomPrompt="1"/>
          </p:nvPr>
        </p:nvSpPr>
        <p:spPr>
          <a:xfrm>
            <a:off x="6143625" y="300038"/>
            <a:ext cx="5614985" cy="5751512"/>
          </a:xfrm>
        </p:spPr>
        <p:txBody>
          <a:bodyPr/>
          <a:lstStyle>
            <a:lvl1pPr marL="142875" indent="-142875">
              <a:spcAft>
                <a:spcPts val="2400"/>
              </a:spcAft>
              <a:defRPr sz="4000" b="0" spc="-70" baseline="0">
                <a:solidFill>
                  <a:srgbClr val="002068"/>
                </a:solidFill>
              </a:defRPr>
            </a:lvl1pPr>
            <a:lvl2pPr marL="166688" indent="-14288">
              <a:spcBef>
                <a:spcPts val="0"/>
              </a:spcBef>
              <a:buFontTx/>
              <a:buNone/>
              <a:defRPr sz="1800" b="1">
                <a:solidFill>
                  <a:srgbClr val="0460A9"/>
                </a:solidFill>
              </a:defRPr>
            </a:lvl2pPr>
            <a:lvl3pPr marL="166688" indent="-14288">
              <a:spcBef>
                <a:spcPts val="0"/>
              </a:spcBef>
              <a:buFontTx/>
              <a:buNone/>
              <a:defRPr sz="1800" b="1">
                <a:solidFill>
                  <a:srgbClr val="0460A9"/>
                </a:solidFill>
              </a:defRPr>
            </a:lvl3pPr>
            <a:lvl4pPr marL="166688" indent="-14288">
              <a:spcBef>
                <a:spcPts val="0"/>
              </a:spcBef>
              <a:buFontTx/>
              <a:buNone/>
              <a:defRPr sz="1800" b="1">
                <a:solidFill>
                  <a:srgbClr val="0460A9"/>
                </a:solidFill>
              </a:defRPr>
            </a:lvl4pPr>
            <a:lvl5pPr marL="166688" indent="-14288">
              <a:spcBef>
                <a:spcPts val="0"/>
              </a:spcBef>
              <a:buFontTx/>
              <a:buNone/>
              <a:defRPr sz="1800" b="1">
                <a:solidFill>
                  <a:srgbClr val="0460A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2" name="Picture 1">
            <a:extLst>
              <a:ext uri="{FF2B5EF4-FFF2-40B4-BE49-F238E27FC236}">
                <a16:creationId xmlns:a16="http://schemas.microsoft.com/office/drawing/2014/main" id="{1013477F-ACAC-7B41-B204-AC139F13B70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
        <p:nvSpPr>
          <p:cNvPr id="52" name="Picture Placeholder 51">
            <a:extLst>
              <a:ext uri="{FF2B5EF4-FFF2-40B4-BE49-F238E27FC236}">
                <a16:creationId xmlns:a16="http://schemas.microsoft.com/office/drawing/2014/main" id="{A5A8B1AB-659B-E21E-7B3A-8E36BF137D44}"/>
              </a:ext>
            </a:extLst>
          </p:cNvPr>
          <p:cNvSpPr>
            <a:spLocks noGrp="1"/>
          </p:cNvSpPr>
          <p:nvPr>
            <p:ph type="pic" sz="quarter" idx="10"/>
          </p:nvPr>
        </p:nvSpPr>
        <p:spPr>
          <a:xfrm>
            <a:off x="893633" y="1008462"/>
            <a:ext cx="4240340" cy="4417235"/>
          </a:xfrm>
          <a:custGeom>
            <a:avLst/>
            <a:gdLst>
              <a:gd name="connsiteX0" fmla="*/ 2096858 w 3868865"/>
              <a:gd name="connsiteY0" fmla="*/ 3 h 4030263"/>
              <a:gd name="connsiteX1" fmla="*/ 2819851 w 3868865"/>
              <a:gd name="connsiteY1" fmla="*/ 95046 h 4030263"/>
              <a:gd name="connsiteX2" fmla="*/ 3868865 w 3868865"/>
              <a:gd name="connsiteY2" fmla="*/ 1144367 h 4030263"/>
              <a:gd name="connsiteX3" fmla="*/ 3716746 w 3868865"/>
              <a:gd name="connsiteY3" fmla="*/ 1689723 h 4030263"/>
              <a:gd name="connsiteX4" fmla="*/ 3728915 w 3868865"/>
              <a:gd name="connsiteY4" fmla="*/ 2192472 h 4030263"/>
              <a:gd name="connsiteX5" fmla="*/ 3786112 w 3868865"/>
              <a:gd name="connsiteY5" fmla="*/ 2571056 h 4030263"/>
              <a:gd name="connsiteX6" fmla="*/ 3536637 w 3868865"/>
              <a:gd name="connsiteY6" fmla="*/ 2909468 h 4030263"/>
              <a:gd name="connsiteX7" fmla="*/ 2627573 w 3868865"/>
              <a:gd name="connsiteY7" fmla="*/ 3435346 h 4030263"/>
              <a:gd name="connsiteX8" fmla="*/ 2616620 w 3868865"/>
              <a:gd name="connsiteY8" fmla="*/ 3440215 h 4030263"/>
              <a:gd name="connsiteX9" fmla="*/ 2606885 w 3868865"/>
              <a:gd name="connsiteY9" fmla="*/ 3446302 h 4030263"/>
              <a:gd name="connsiteX10" fmla="*/ 1718509 w 3868865"/>
              <a:gd name="connsiteY10" fmla="*/ 3960007 h 4030263"/>
              <a:gd name="connsiteX11" fmla="*/ 1001723 w 3868865"/>
              <a:gd name="connsiteY11" fmla="*/ 3767672 h 4030263"/>
              <a:gd name="connsiteX12" fmla="*/ 808228 w 3868865"/>
              <a:gd name="connsiteY12" fmla="*/ 3352569 h 4030263"/>
              <a:gd name="connsiteX13" fmla="*/ 196100 w 3868865"/>
              <a:gd name="connsiteY13" fmla="*/ 2746348 h 4030263"/>
              <a:gd name="connsiteX14" fmla="*/ 23293 w 3868865"/>
              <a:gd name="connsiteY14" fmla="*/ 1929533 h 4030263"/>
              <a:gd name="connsiteX15" fmla="*/ 20859 w 3868865"/>
              <a:gd name="connsiteY15" fmla="*/ 878994 h 4030263"/>
              <a:gd name="connsiteX16" fmla="*/ 91442 w 3868865"/>
              <a:gd name="connsiteY16" fmla="*/ 617272 h 4030263"/>
              <a:gd name="connsiteX17" fmla="*/ 808228 w 3868865"/>
              <a:gd name="connsiteY17" fmla="*/ 424937 h 4030263"/>
              <a:gd name="connsiteX18" fmla="*/ 1322999 w 3868865"/>
              <a:gd name="connsiteY18" fmla="*/ 311727 h 4030263"/>
              <a:gd name="connsiteX19" fmla="*/ 1787875 w 3868865"/>
              <a:gd name="connsiteY19" fmla="*/ 146173 h 4030263"/>
              <a:gd name="connsiteX20" fmla="*/ 2096858 w 3868865"/>
              <a:gd name="connsiteY20" fmla="*/ 3 h 403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868865" h="4030263">
                <a:moveTo>
                  <a:pt x="2096858" y="3"/>
                </a:moveTo>
                <a:cubicBezTo>
                  <a:pt x="2313295" y="-532"/>
                  <a:pt x="2585588" y="95046"/>
                  <a:pt x="2819851" y="95046"/>
                </a:cubicBezTo>
                <a:cubicBezTo>
                  <a:pt x="3399121" y="95046"/>
                  <a:pt x="3868865" y="564927"/>
                  <a:pt x="3868865" y="1144367"/>
                </a:cubicBezTo>
                <a:cubicBezTo>
                  <a:pt x="3868865" y="1344006"/>
                  <a:pt x="3812885" y="1531472"/>
                  <a:pt x="3716746" y="1689723"/>
                </a:cubicBezTo>
                <a:cubicBezTo>
                  <a:pt x="3638861" y="1843104"/>
                  <a:pt x="3636427" y="2031787"/>
                  <a:pt x="3728915" y="2192472"/>
                </a:cubicBezTo>
                <a:cubicBezTo>
                  <a:pt x="3792197" y="2302030"/>
                  <a:pt x="3816536" y="2435934"/>
                  <a:pt x="3786112" y="2571056"/>
                </a:cubicBezTo>
                <a:cubicBezTo>
                  <a:pt x="3753254" y="2719568"/>
                  <a:pt x="3659549" y="2838864"/>
                  <a:pt x="3536637" y="2909468"/>
                </a:cubicBezTo>
                <a:cubicBezTo>
                  <a:pt x="3536637" y="2909468"/>
                  <a:pt x="3536637" y="2909468"/>
                  <a:pt x="2627573" y="3435346"/>
                </a:cubicBezTo>
                <a:cubicBezTo>
                  <a:pt x="2623922" y="3436564"/>
                  <a:pt x="2620271" y="3438998"/>
                  <a:pt x="2616620" y="3440215"/>
                </a:cubicBezTo>
                <a:cubicBezTo>
                  <a:pt x="2616620" y="3440215"/>
                  <a:pt x="2616620" y="3440215"/>
                  <a:pt x="2606885" y="3446302"/>
                </a:cubicBezTo>
                <a:cubicBezTo>
                  <a:pt x="2606885" y="3446302"/>
                  <a:pt x="2606885" y="3446302"/>
                  <a:pt x="1718509" y="3960007"/>
                </a:cubicBezTo>
                <a:cubicBezTo>
                  <a:pt x="1467816" y="4104867"/>
                  <a:pt x="1146541" y="4018438"/>
                  <a:pt x="1001723" y="3767672"/>
                </a:cubicBezTo>
                <a:cubicBezTo>
                  <a:pt x="904367" y="3598466"/>
                  <a:pt x="716956" y="3509602"/>
                  <a:pt x="808228" y="3352569"/>
                </a:cubicBezTo>
                <a:cubicBezTo>
                  <a:pt x="953045" y="3101803"/>
                  <a:pt x="197317" y="2746348"/>
                  <a:pt x="196100" y="2746348"/>
                </a:cubicBezTo>
                <a:cubicBezTo>
                  <a:pt x="-93535" y="2746348"/>
                  <a:pt x="23293" y="2219253"/>
                  <a:pt x="23293" y="1929533"/>
                </a:cubicBezTo>
                <a:cubicBezTo>
                  <a:pt x="23293" y="1929533"/>
                  <a:pt x="23293" y="1929533"/>
                  <a:pt x="20859" y="878994"/>
                </a:cubicBezTo>
                <a:cubicBezTo>
                  <a:pt x="20859" y="790130"/>
                  <a:pt x="43981" y="700049"/>
                  <a:pt x="91442" y="617272"/>
                </a:cubicBezTo>
                <a:cubicBezTo>
                  <a:pt x="236260" y="365289"/>
                  <a:pt x="557535" y="280077"/>
                  <a:pt x="808228" y="424937"/>
                </a:cubicBezTo>
                <a:cubicBezTo>
                  <a:pt x="808228" y="424937"/>
                  <a:pt x="808228" y="424937"/>
                  <a:pt x="1322999" y="311727"/>
                </a:cubicBezTo>
                <a:cubicBezTo>
                  <a:pt x="1460515" y="281294"/>
                  <a:pt x="1780573" y="155911"/>
                  <a:pt x="1787875" y="146173"/>
                </a:cubicBezTo>
                <a:cubicBezTo>
                  <a:pt x="1857242" y="35245"/>
                  <a:pt x="1966996" y="324"/>
                  <a:pt x="2096858" y="3"/>
                </a:cubicBezTo>
                <a:close/>
              </a:path>
            </a:pathLst>
          </a:custGeom>
        </p:spPr>
        <p:txBody>
          <a:bodyPr wrap="square" tIns="1800000">
            <a:noAutofit/>
          </a:bodyPr>
          <a:lstStyle>
            <a:lvl1pPr algn="ctr">
              <a:defRPr sz="1400" b="0"/>
            </a:lvl1pPr>
          </a:lstStyle>
          <a:p>
            <a:r>
              <a:rPr lang="en-US"/>
              <a:t>Click icon to add picture</a:t>
            </a:r>
            <a:endParaRPr lang="en-GB" dirty="0"/>
          </a:p>
        </p:txBody>
      </p:sp>
    </p:spTree>
    <p:extLst>
      <p:ext uri="{BB962C8B-B14F-4D97-AF65-F5344CB8AC3E}">
        <p14:creationId xmlns:p14="http://schemas.microsoft.com/office/powerpoint/2010/main" val="3811006595"/>
      </p:ext>
    </p:extLst>
  </p:cSld>
  <p:clrMapOvr>
    <a:masterClrMapping/>
  </p:clrMapOvr>
  <p:hf hd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Slide 2">
    <p:spTree>
      <p:nvGrpSpPr>
        <p:cNvPr id="1" name=""/>
        <p:cNvGrpSpPr/>
        <p:nvPr/>
      </p:nvGrpSpPr>
      <p:grpSpPr>
        <a:xfrm>
          <a:off x="0" y="0"/>
          <a:ext cx="0" cy="0"/>
          <a:chOff x="0" y="0"/>
          <a:chExt cx="0" cy="0"/>
        </a:xfrm>
      </p:grpSpPr>
      <p:pic>
        <p:nvPicPr>
          <p:cNvPr id="3" name="Picture 2" descr="A yellow and orange curved object&#10;&#10;Description automatically generated">
            <a:extLst>
              <a:ext uri="{FF2B5EF4-FFF2-40B4-BE49-F238E27FC236}">
                <a16:creationId xmlns:a16="http://schemas.microsoft.com/office/drawing/2014/main" id="{57483916-EB2E-87DB-98E8-A966CED58C5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48842" y="4776791"/>
            <a:ext cx="3348165" cy="2081210"/>
          </a:xfrm>
          <a:prstGeom prst="rect">
            <a:avLst/>
          </a:prstGeom>
        </p:spPr>
      </p:pic>
      <p:sp>
        <p:nvSpPr>
          <p:cNvPr id="4" name="Picture Placeholder 6">
            <a:extLst>
              <a:ext uri="{FF2B5EF4-FFF2-40B4-BE49-F238E27FC236}">
                <a16:creationId xmlns:a16="http://schemas.microsoft.com/office/drawing/2014/main" id="{66138527-5471-FB55-B600-1CDB5D0A4267}"/>
              </a:ext>
            </a:extLst>
          </p:cNvPr>
          <p:cNvSpPr>
            <a:spLocks noGrp="1" noChangeAspect="1"/>
          </p:cNvSpPr>
          <p:nvPr>
            <p:ph type="pic" sz="quarter" idx="10"/>
          </p:nvPr>
        </p:nvSpPr>
        <p:spPr>
          <a:xfrm>
            <a:off x="5428529" y="0"/>
            <a:ext cx="6763471" cy="6858000"/>
          </a:xfrm>
          <a:custGeom>
            <a:avLst/>
            <a:gdLst>
              <a:gd name="connsiteX0" fmla="*/ 377459 w 3359817"/>
              <a:gd name="connsiteY0" fmla="*/ 0 h 3406775"/>
              <a:gd name="connsiteX1" fmla="*/ 3359817 w 3359817"/>
              <a:gd name="connsiteY1" fmla="*/ 0 h 3406775"/>
              <a:gd name="connsiteX2" fmla="*/ 3359817 w 3359817"/>
              <a:gd name="connsiteY2" fmla="*/ 3406775 h 3406775"/>
              <a:gd name="connsiteX3" fmla="*/ 2223681 w 3359817"/>
              <a:gd name="connsiteY3" fmla="*/ 3406775 h 3406775"/>
              <a:gd name="connsiteX4" fmla="*/ 740392 w 3359817"/>
              <a:gd name="connsiteY4" fmla="*/ 2562967 h 3406775"/>
              <a:gd name="connsiteX5" fmla="*/ 46086 w 3359817"/>
              <a:gd name="connsiteY5" fmla="*/ 1939969 h 3406775"/>
              <a:gd name="connsiteX6" fmla="*/ 235442 w 3359817"/>
              <a:gd name="connsiteY6" fmla="*/ 1033073 h 3406775"/>
              <a:gd name="connsiteX7" fmla="*/ 424798 w 3359817"/>
              <a:gd name="connsiteY7" fmla="*/ 126177 h 3406775"/>
              <a:gd name="connsiteX8" fmla="*/ 377459 w 3359817"/>
              <a:gd name="connsiteY8" fmla="*/ 0 h 340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9817" h="3406775">
                <a:moveTo>
                  <a:pt x="377459" y="0"/>
                </a:moveTo>
                <a:lnTo>
                  <a:pt x="3359817" y="0"/>
                </a:lnTo>
                <a:cubicBezTo>
                  <a:pt x="3359817" y="3406775"/>
                  <a:pt x="3359817" y="3406775"/>
                  <a:pt x="3359817" y="3406775"/>
                </a:cubicBezTo>
                <a:cubicBezTo>
                  <a:pt x="2223681" y="3406775"/>
                  <a:pt x="2223681" y="3406775"/>
                  <a:pt x="2223681" y="3406775"/>
                </a:cubicBezTo>
                <a:cubicBezTo>
                  <a:pt x="1837079" y="2980928"/>
                  <a:pt x="1324239" y="2681258"/>
                  <a:pt x="740392" y="2562967"/>
                </a:cubicBezTo>
                <a:cubicBezTo>
                  <a:pt x="416908" y="2491993"/>
                  <a:pt x="148654" y="2255411"/>
                  <a:pt x="46086" y="1939969"/>
                </a:cubicBezTo>
                <a:cubicBezTo>
                  <a:pt x="-56482" y="1624527"/>
                  <a:pt x="14527" y="1277541"/>
                  <a:pt x="235442" y="1033073"/>
                </a:cubicBezTo>
                <a:cubicBezTo>
                  <a:pt x="456358" y="788605"/>
                  <a:pt x="535256" y="441619"/>
                  <a:pt x="424798" y="126177"/>
                </a:cubicBezTo>
                <a:cubicBezTo>
                  <a:pt x="416908" y="78861"/>
                  <a:pt x="393239" y="39430"/>
                  <a:pt x="377459" y="0"/>
                </a:cubicBezTo>
                <a:close/>
              </a:path>
            </a:pathLst>
          </a:custGeom>
        </p:spPr>
        <p:txBody>
          <a:bodyPr wrap="square" tIns="360000">
            <a:noAutofit/>
          </a:bodyPr>
          <a:lstStyle>
            <a:lvl1pPr algn="ctr">
              <a:defRPr sz="1400" b="0"/>
            </a:lvl1pPr>
          </a:lstStyle>
          <a:p>
            <a:r>
              <a:rPr lang="en-US"/>
              <a:t>Click icon to add picture</a:t>
            </a:r>
            <a:endParaRPr lang="en-GB" dirty="0"/>
          </a:p>
        </p:txBody>
      </p:sp>
      <p:sp>
        <p:nvSpPr>
          <p:cNvPr id="5" name="Footer Placeholder 4">
            <a:extLst>
              <a:ext uri="{FF2B5EF4-FFF2-40B4-BE49-F238E27FC236}">
                <a16:creationId xmlns:a16="http://schemas.microsoft.com/office/drawing/2014/main" id="{6A5E74A7-6AA6-6A4A-386F-857155357DE5}"/>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AED2575B-FB3C-51E6-D7BC-6C7FF452EDA3}"/>
              </a:ext>
            </a:extLst>
          </p:cNvPr>
          <p:cNvSpPr>
            <a:spLocks noGrp="1"/>
          </p:cNvSpPr>
          <p:nvPr>
            <p:ph type="sldNum" sz="quarter" idx="12"/>
          </p:nvPr>
        </p:nvSpPr>
        <p:spPr/>
        <p:txBody>
          <a:bodyPr/>
          <a:lstStyle/>
          <a:p>
            <a:fld id="{03CB0E19-F4C8-4F98-96D2-CE1ECDE59975}" type="slidenum">
              <a:rPr lang="en-GB" smtClean="0"/>
              <a:t>‹#›</a:t>
            </a:fld>
            <a:endParaRPr lang="en-GB"/>
          </a:p>
        </p:txBody>
      </p:sp>
      <p:sp>
        <p:nvSpPr>
          <p:cNvPr id="11" name="Text Placeholder 10">
            <a:extLst>
              <a:ext uri="{FF2B5EF4-FFF2-40B4-BE49-F238E27FC236}">
                <a16:creationId xmlns:a16="http://schemas.microsoft.com/office/drawing/2014/main" id="{A05F3641-954F-D237-0298-DCF806C30578}"/>
              </a:ext>
            </a:extLst>
          </p:cNvPr>
          <p:cNvSpPr>
            <a:spLocks noGrp="1"/>
          </p:cNvSpPr>
          <p:nvPr>
            <p:ph type="body" sz="quarter" idx="13" hasCustomPrompt="1"/>
          </p:nvPr>
        </p:nvSpPr>
        <p:spPr>
          <a:xfrm>
            <a:off x="449836" y="698400"/>
            <a:ext cx="5614985" cy="5004000"/>
          </a:xfrm>
        </p:spPr>
        <p:txBody>
          <a:bodyPr/>
          <a:lstStyle>
            <a:lvl1pPr marL="142875" indent="-142875">
              <a:spcAft>
                <a:spcPts val="2400"/>
              </a:spcAft>
              <a:defRPr sz="4000" b="0" spc="-70" baseline="0">
                <a:solidFill>
                  <a:srgbClr val="002068"/>
                </a:solidFill>
              </a:defRPr>
            </a:lvl1pPr>
            <a:lvl2pPr marL="166688" indent="-14288">
              <a:spcBef>
                <a:spcPts val="0"/>
              </a:spcBef>
              <a:buFontTx/>
              <a:buNone/>
              <a:defRPr sz="1800" b="1">
                <a:solidFill>
                  <a:srgbClr val="002068"/>
                </a:solidFill>
              </a:defRPr>
            </a:lvl2pPr>
            <a:lvl3pPr marL="166688" indent="-14288">
              <a:spcBef>
                <a:spcPts val="0"/>
              </a:spcBef>
              <a:buFontTx/>
              <a:buNone/>
              <a:defRPr sz="1800" b="1">
                <a:solidFill>
                  <a:srgbClr val="002068"/>
                </a:solidFill>
              </a:defRPr>
            </a:lvl3pPr>
            <a:lvl4pPr marL="166688" indent="-14288">
              <a:spcBef>
                <a:spcPts val="0"/>
              </a:spcBef>
              <a:buFontTx/>
              <a:buNone/>
              <a:defRPr sz="1800" b="1">
                <a:solidFill>
                  <a:srgbClr val="002068"/>
                </a:solidFill>
              </a:defRPr>
            </a:lvl4pPr>
            <a:lvl5pPr marL="166688" indent="-14288">
              <a:spcBef>
                <a:spcPts val="0"/>
              </a:spcBef>
              <a:buFontTx/>
              <a:buNone/>
              <a:defRPr sz="1800" b="1">
                <a:solidFill>
                  <a:srgbClr val="00206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2" name="Picture 1">
            <a:extLst>
              <a:ext uri="{FF2B5EF4-FFF2-40B4-BE49-F238E27FC236}">
                <a16:creationId xmlns:a16="http://schemas.microsoft.com/office/drawing/2014/main" id="{DD93DC24-9723-62C8-F4D6-B9024A75AC9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extLst>
      <p:ext uri="{BB962C8B-B14F-4D97-AF65-F5344CB8AC3E}">
        <p14:creationId xmlns:p14="http://schemas.microsoft.com/office/powerpoint/2010/main" val="260085689"/>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Slide 3">
    <p:spTree>
      <p:nvGrpSpPr>
        <p:cNvPr id="1" name=""/>
        <p:cNvGrpSpPr/>
        <p:nvPr/>
      </p:nvGrpSpPr>
      <p:grpSpPr>
        <a:xfrm>
          <a:off x="0" y="0"/>
          <a:ext cx="0" cy="0"/>
          <a:chOff x="0" y="0"/>
          <a:chExt cx="0" cy="0"/>
        </a:xfrm>
      </p:grpSpPr>
      <p:pic>
        <p:nvPicPr>
          <p:cNvPr id="3" name="Picture 2" descr="A colorful circles on a black background&#10;&#10;Description automatically generated">
            <a:extLst>
              <a:ext uri="{FF2B5EF4-FFF2-40B4-BE49-F238E27FC236}">
                <a16:creationId xmlns:a16="http://schemas.microsoft.com/office/drawing/2014/main" id="{CCEFF532-0F9A-0488-86B3-7965977CFD2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429500" y="0"/>
            <a:ext cx="4762500" cy="6858000"/>
          </a:xfrm>
          <a:prstGeom prst="rect">
            <a:avLst/>
          </a:prstGeom>
        </p:spPr>
      </p:pic>
      <p:sp>
        <p:nvSpPr>
          <p:cNvPr id="5" name="Footer Placeholder 4">
            <a:extLst>
              <a:ext uri="{FF2B5EF4-FFF2-40B4-BE49-F238E27FC236}">
                <a16:creationId xmlns:a16="http://schemas.microsoft.com/office/drawing/2014/main" id="{6A5E74A7-6AA6-6A4A-386F-857155357DE5}"/>
              </a:ext>
            </a:extLst>
          </p:cNvPr>
          <p:cNvSpPr>
            <a:spLocks noGrp="1"/>
          </p:cNvSpPr>
          <p:nvPr>
            <p:ph type="ftr" sz="quarter" idx="11"/>
          </p:nvPr>
        </p:nvSpPr>
        <p:spPr/>
        <p:txBody>
          <a:bodyPr/>
          <a:lstStyle>
            <a:lvl1pPr>
              <a:defRPr>
                <a:solidFill>
                  <a:schemeClr val="bg1"/>
                </a:solidFill>
              </a:defRPr>
            </a:lvl1pPr>
          </a:lstStyle>
          <a:p>
            <a:r>
              <a:rPr lang="en-GB"/>
              <a:t>Insert menu &gt; Header &amp; Footer button</a:t>
            </a:r>
            <a:endParaRPr lang="en-GB" dirty="0"/>
          </a:p>
        </p:txBody>
      </p:sp>
      <p:sp>
        <p:nvSpPr>
          <p:cNvPr id="6" name="Slide Number Placeholder 5">
            <a:extLst>
              <a:ext uri="{FF2B5EF4-FFF2-40B4-BE49-F238E27FC236}">
                <a16:creationId xmlns:a16="http://schemas.microsoft.com/office/drawing/2014/main" id="{AED2575B-FB3C-51E6-D7BC-6C7FF452EDA3}"/>
              </a:ext>
            </a:extLst>
          </p:cNvPr>
          <p:cNvSpPr>
            <a:spLocks noGrp="1"/>
          </p:cNvSpPr>
          <p:nvPr>
            <p:ph type="sldNum" sz="quarter" idx="12"/>
          </p:nvPr>
        </p:nvSpPr>
        <p:spPr/>
        <p:txBody>
          <a:bodyPr/>
          <a:lstStyle>
            <a:lvl1pPr>
              <a:defRPr>
                <a:solidFill>
                  <a:schemeClr val="bg1"/>
                </a:solidFill>
              </a:defRPr>
            </a:lvl1pPr>
          </a:lstStyle>
          <a:p>
            <a:fld id="{03CB0E19-F4C8-4F98-96D2-CE1ECDE59975}" type="slidenum">
              <a:rPr lang="en-GB" smtClean="0"/>
              <a:pPr/>
              <a:t>‹#›</a:t>
            </a:fld>
            <a:endParaRPr lang="en-GB"/>
          </a:p>
        </p:txBody>
      </p:sp>
      <p:sp>
        <p:nvSpPr>
          <p:cNvPr id="11" name="Text Placeholder 10">
            <a:extLst>
              <a:ext uri="{FF2B5EF4-FFF2-40B4-BE49-F238E27FC236}">
                <a16:creationId xmlns:a16="http://schemas.microsoft.com/office/drawing/2014/main" id="{A05F3641-954F-D237-0298-DCF806C30578}"/>
              </a:ext>
            </a:extLst>
          </p:cNvPr>
          <p:cNvSpPr>
            <a:spLocks noGrp="1"/>
          </p:cNvSpPr>
          <p:nvPr>
            <p:ph type="body" sz="quarter" idx="13" hasCustomPrompt="1"/>
          </p:nvPr>
        </p:nvSpPr>
        <p:spPr>
          <a:xfrm>
            <a:off x="449836" y="698400"/>
            <a:ext cx="5614985" cy="5004000"/>
          </a:xfrm>
        </p:spPr>
        <p:txBody>
          <a:bodyPr/>
          <a:lstStyle>
            <a:lvl1pPr marL="142875" indent="-142875">
              <a:spcAft>
                <a:spcPts val="2400"/>
              </a:spcAft>
              <a:defRPr sz="4000" b="0" spc="-70" baseline="0">
                <a:solidFill>
                  <a:srgbClr val="002068"/>
                </a:solidFill>
              </a:defRPr>
            </a:lvl1pPr>
            <a:lvl2pPr marL="166688" indent="-14288">
              <a:spcBef>
                <a:spcPts val="0"/>
              </a:spcBef>
              <a:buFontTx/>
              <a:buNone/>
              <a:defRPr sz="1800" b="1">
                <a:solidFill>
                  <a:srgbClr val="002068"/>
                </a:solidFill>
              </a:defRPr>
            </a:lvl2pPr>
            <a:lvl3pPr marL="166688" indent="-14288">
              <a:spcBef>
                <a:spcPts val="0"/>
              </a:spcBef>
              <a:buFontTx/>
              <a:buNone/>
              <a:defRPr sz="1800" b="1">
                <a:solidFill>
                  <a:srgbClr val="002068"/>
                </a:solidFill>
              </a:defRPr>
            </a:lvl3pPr>
            <a:lvl4pPr marL="166688" indent="-14288">
              <a:spcBef>
                <a:spcPts val="0"/>
              </a:spcBef>
              <a:buFontTx/>
              <a:buNone/>
              <a:defRPr sz="1800" b="1">
                <a:solidFill>
                  <a:srgbClr val="002068"/>
                </a:solidFill>
              </a:defRPr>
            </a:lvl4pPr>
            <a:lvl5pPr marL="166688" indent="-14288">
              <a:spcBef>
                <a:spcPts val="0"/>
              </a:spcBef>
              <a:buFontTx/>
              <a:buNone/>
              <a:defRPr sz="1800" b="1">
                <a:solidFill>
                  <a:srgbClr val="00206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2" name="Picture 1">
            <a:extLst>
              <a:ext uri="{FF2B5EF4-FFF2-40B4-BE49-F238E27FC236}">
                <a16:creationId xmlns:a16="http://schemas.microsoft.com/office/drawing/2014/main" id="{DD93DC24-9723-62C8-F4D6-B9024A75AC9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extLst>
      <p:ext uri="{BB962C8B-B14F-4D97-AF65-F5344CB8AC3E}">
        <p14:creationId xmlns:p14="http://schemas.microsoft.com/office/powerpoint/2010/main" val="324835594"/>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45A4A-BEAF-8F80-8835-0907262EDC2E}"/>
              </a:ext>
            </a:extLst>
          </p:cNvPr>
          <p:cNvSpPr>
            <a:spLocks noGrp="1"/>
          </p:cNvSpPr>
          <p:nvPr>
            <p:ph type="title"/>
          </p:nvPr>
        </p:nvSpPr>
        <p:spPr>
          <a:xfrm>
            <a:off x="604838" y="311086"/>
            <a:ext cx="7364412" cy="1065278"/>
          </a:xfrm>
        </p:spPr>
        <p:txBody>
          <a:bodyPr/>
          <a:lstStyle/>
          <a:p>
            <a:r>
              <a:rPr lang="en-US"/>
              <a:t>Click to edit Master title style</a:t>
            </a:r>
            <a:endParaRPr lang="en-GB" dirty="0"/>
          </a:p>
        </p:txBody>
      </p:sp>
      <p:sp>
        <p:nvSpPr>
          <p:cNvPr id="5" name="Footer Placeholder 4">
            <a:extLst>
              <a:ext uri="{FF2B5EF4-FFF2-40B4-BE49-F238E27FC236}">
                <a16:creationId xmlns:a16="http://schemas.microsoft.com/office/drawing/2014/main" id="{6A5E74A7-6AA6-6A4A-386F-857155357DE5}"/>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AED2575B-FB3C-51E6-D7BC-6C7FF452EDA3}"/>
              </a:ext>
            </a:extLst>
          </p:cNvPr>
          <p:cNvSpPr>
            <a:spLocks noGrp="1"/>
          </p:cNvSpPr>
          <p:nvPr>
            <p:ph type="sldNum" sz="quarter" idx="12"/>
          </p:nvPr>
        </p:nvSpPr>
        <p:spPr/>
        <p:txBody>
          <a:bodyPr/>
          <a:lstStyle/>
          <a:p>
            <a:fld id="{03CB0E19-F4C8-4F98-96D2-CE1ECDE59975}" type="slidenum">
              <a:rPr lang="en-GB" smtClean="0"/>
              <a:t>‹#›</a:t>
            </a:fld>
            <a:endParaRPr lang="en-GB"/>
          </a:p>
        </p:txBody>
      </p:sp>
      <p:sp>
        <p:nvSpPr>
          <p:cNvPr id="16" name="Content Placeholder 2">
            <a:extLst>
              <a:ext uri="{FF2B5EF4-FFF2-40B4-BE49-F238E27FC236}">
                <a16:creationId xmlns:a16="http://schemas.microsoft.com/office/drawing/2014/main" id="{6756BABC-2963-28E2-5B08-F41D44CABDFD}"/>
              </a:ext>
            </a:extLst>
          </p:cNvPr>
          <p:cNvSpPr>
            <a:spLocks noGrp="1"/>
          </p:cNvSpPr>
          <p:nvPr>
            <p:ph idx="1"/>
          </p:nvPr>
        </p:nvSpPr>
        <p:spPr>
          <a:xfrm>
            <a:off x="604839" y="3026004"/>
            <a:ext cx="3562350" cy="3025546"/>
          </a:xfrm>
        </p:spPr>
        <p:txBody>
          <a:bodyPr/>
          <a:lstStyle>
            <a:lvl1pPr>
              <a:spcBef>
                <a:spcPts val="800"/>
              </a:spcBef>
              <a:defRPr sz="1800"/>
            </a:lvl1pPr>
            <a:lvl2pPr>
              <a:spcBef>
                <a:spcPts val="600"/>
              </a:spcBef>
              <a:defRPr sz="1800"/>
            </a:lvl2pPr>
            <a:lvl3pPr marL="184150" indent="-184150">
              <a:spcBef>
                <a:spcPts val="500"/>
              </a:spcBef>
              <a:defRPr sz="1800"/>
            </a:lvl3pPr>
            <a:lvl4pPr marL="412750" indent="-222250">
              <a:spcBef>
                <a:spcPts val="500"/>
              </a:spcBef>
              <a:defRPr sz="1600"/>
            </a:lvl4pPr>
            <a:lvl5pPr marL="650875" indent="-222250">
              <a:spcBef>
                <a:spcPts val="5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Content Placeholder 2">
            <a:extLst>
              <a:ext uri="{FF2B5EF4-FFF2-40B4-BE49-F238E27FC236}">
                <a16:creationId xmlns:a16="http://schemas.microsoft.com/office/drawing/2014/main" id="{E75F0A8D-0120-75B1-B12F-5E64C97F259D}"/>
              </a:ext>
            </a:extLst>
          </p:cNvPr>
          <p:cNvSpPr>
            <a:spLocks noGrp="1"/>
          </p:cNvSpPr>
          <p:nvPr>
            <p:ph idx="13"/>
          </p:nvPr>
        </p:nvSpPr>
        <p:spPr>
          <a:xfrm>
            <a:off x="4406900" y="3026004"/>
            <a:ext cx="3562350" cy="3025546"/>
          </a:xfrm>
        </p:spPr>
        <p:txBody>
          <a:bodyPr/>
          <a:lstStyle>
            <a:lvl1pPr>
              <a:spcBef>
                <a:spcPts val="800"/>
              </a:spcBef>
              <a:defRPr sz="1800"/>
            </a:lvl1pPr>
            <a:lvl2pPr>
              <a:spcBef>
                <a:spcPts val="600"/>
              </a:spcBef>
              <a:defRPr sz="1800"/>
            </a:lvl2pPr>
            <a:lvl3pPr marL="184150" indent="-184150">
              <a:spcBef>
                <a:spcPts val="500"/>
              </a:spcBef>
              <a:defRPr sz="1800"/>
            </a:lvl3pPr>
            <a:lvl4pPr marL="412750" indent="-222250">
              <a:spcBef>
                <a:spcPts val="500"/>
              </a:spcBef>
              <a:defRPr sz="1600"/>
            </a:lvl4pPr>
            <a:lvl5pPr marL="650875" indent="-222250">
              <a:spcBef>
                <a:spcPts val="5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Content Placeholder 2">
            <a:extLst>
              <a:ext uri="{FF2B5EF4-FFF2-40B4-BE49-F238E27FC236}">
                <a16:creationId xmlns:a16="http://schemas.microsoft.com/office/drawing/2014/main" id="{041B38E8-6A7F-0F95-D2F5-B11125650522}"/>
              </a:ext>
            </a:extLst>
          </p:cNvPr>
          <p:cNvSpPr>
            <a:spLocks noGrp="1"/>
          </p:cNvSpPr>
          <p:nvPr>
            <p:ph idx="14"/>
          </p:nvPr>
        </p:nvSpPr>
        <p:spPr>
          <a:xfrm>
            <a:off x="8204626" y="3026004"/>
            <a:ext cx="3562350" cy="3025546"/>
          </a:xfrm>
        </p:spPr>
        <p:txBody>
          <a:bodyPr/>
          <a:lstStyle>
            <a:lvl1pPr>
              <a:spcBef>
                <a:spcPts val="800"/>
              </a:spcBef>
              <a:defRPr sz="1800"/>
            </a:lvl1pPr>
            <a:lvl2pPr>
              <a:spcBef>
                <a:spcPts val="600"/>
              </a:spcBef>
              <a:defRPr sz="1800"/>
            </a:lvl2pPr>
            <a:lvl3pPr marL="184150" indent="-184150">
              <a:spcBef>
                <a:spcPts val="500"/>
              </a:spcBef>
              <a:defRPr sz="1800"/>
            </a:lvl3pPr>
            <a:lvl4pPr marL="412750" indent="-222250">
              <a:spcBef>
                <a:spcPts val="500"/>
              </a:spcBef>
              <a:defRPr sz="1600"/>
            </a:lvl4pPr>
            <a:lvl5pPr marL="650875" indent="-222250">
              <a:spcBef>
                <a:spcPts val="50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Picture Placeholder 11">
            <a:extLst>
              <a:ext uri="{FF2B5EF4-FFF2-40B4-BE49-F238E27FC236}">
                <a16:creationId xmlns:a16="http://schemas.microsoft.com/office/drawing/2014/main" id="{6D4AF94E-695F-27BB-AE3B-C84EADC28897}"/>
              </a:ext>
            </a:extLst>
          </p:cNvPr>
          <p:cNvSpPr>
            <a:spLocks noGrp="1" noChangeAspect="1"/>
          </p:cNvSpPr>
          <p:nvPr>
            <p:ph type="pic" sz="quarter" idx="15"/>
          </p:nvPr>
        </p:nvSpPr>
        <p:spPr>
          <a:xfrm>
            <a:off x="532800" y="1497600"/>
            <a:ext cx="1173600" cy="1173600"/>
          </a:xfrm>
        </p:spPr>
        <p:txBody>
          <a:bodyPr/>
          <a:lstStyle>
            <a:lvl1pPr>
              <a:defRPr sz="800" b="0">
                <a:solidFill>
                  <a:schemeClr val="accent1"/>
                </a:solidFill>
              </a:defRPr>
            </a:lvl1pPr>
          </a:lstStyle>
          <a:p>
            <a:r>
              <a:rPr lang="en-US"/>
              <a:t>Click icon to add picture</a:t>
            </a:r>
            <a:endParaRPr lang="en-GB" dirty="0"/>
          </a:p>
        </p:txBody>
      </p:sp>
      <p:sp>
        <p:nvSpPr>
          <p:cNvPr id="13" name="Picture Placeholder 11">
            <a:extLst>
              <a:ext uri="{FF2B5EF4-FFF2-40B4-BE49-F238E27FC236}">
                <a16:creationId xmlns:a16="http://schemas.microsoft.com/office/drawing/2014/main" id="{54402087-7467-27FD-561D-E2965002769E}"/>
              </a:ext>
            </a:extLst>
          </p:cNvPr>
          <p:cNvSpPr>
            <a:spLocks noGrp="1" noChangeAspect="1"/>
          </p:cNvSpPr>
          <p:nvPr>
            <p:ph type="pic" sz="quarter" idx="16"/>
          </p:nvPr>
        </p:nvSpPr>
        <p:spPr>
          <a:xfrm>
            <a:off x="4326163" y="1497600"/>
            <a:ext cx="1173600" cy="1173600"/>
          </a:xfrm>
        </p:spPr>
        <p:txBody>
          <a:bodyPr/>
          <a:lstStyle>
            <a:lvl1pPr>
              <a:defRPr sz="800" b="0">
                <a:solidFill>
                  <a:schemeClr val="accent1"/>
                </a:solidFill>
              </a:defRPr>
            </a:lvl1pPr>
          </a:lstStyle>
          <a:p>
            <a:r>
              <a:rPr lang="en-US"/>
              <a:t>Click icon to add picture</a:t>
            </a:r>
            <a:endParaRPr lang="en-GB" dirty="0"/>
          </a:p>
        </p:txBody>
      </p:sp>
      <p:sp>
        <p:nvSpPr>
          <p:cNvPr id="14" name="Picture Placeholder 11">
            <a:extLst>
              <a:ext uri="{FF2B5EF4-FFF2-40B4-BE49-F238E27FC236}">
                <a16:creationId xmlns:a16="http://schemas.microsoft.com/office/drawing/2014/main" id="{29385420-6F31-EC68-9C2D-7259D954F02B}"/>
              </a:ext>
            </a:extLst>
          </p:cNvPr>
          <p:cNvSpPr>
            <a:spLocks noGrp="1" noChangeAspect="1"/>
          </p:cNvSpPr>
          <p:nvPr>
            <p:ph type="pic" sz="quarter" idx="17"/>
          </p:nvPr>
        </p:nvSpPr>
        <p:spPr>
          <a:xfrm>
            <a:off x="8119526" y="1497600"/>
            <a:ext cx="1173600" cy="1173600"/>
          </a:xfrm>
        </p:spPr>
        <p:txBody>
          <a:bodyPr/>
          <a:lstStyle>
            <a:lvl1pPr>
              <a:defRPr sz="800" b="0">
                <a:solidFill>
                  <a:schemeClr val="accent1"/>
                </a:solidFill>
              </a:defRPr>
            </a:lvl1pPr>
          </a:lstStyle>
          <a:p>
            <a:r>
              <a:rPr lang="en-US"/>
              <a:t>Click icon to add picture</a:t>
            </a:r>
            <a:endParaRPr lang="en-GB" dirty="0"/>
          </a:p>
        </p:txBody>
      </p:sp>
      <p:pic>
        <p:nvPicPr>
          <p:cNvPr id="3" name="Picture 2">
            <a:extLst>
              <a:ext uri="{FF2B5EF4-FFF2-40B4-BE49-F238E27FC236}">
                <a16:creationId xmlns:a16="http://schemas.microsoft.com/office/drawing/2014/main" id="{92E6770A-1D4D-AD1F-F2F7-085CEBCF79F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extLst>
      <p:ext uri="{BB962C8B-B14F-4D97-AF65-F5344CB8AC3E}">
        <p14:creationId xmlns:p14="http://schemas.microsoft.com/office/powerpoint/2010/main" val="21245613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ix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45A4A-BEAF-8F80-8835-0907262EDC2E}"/>
              </a:ext>
            </a:extLst>
          </p:cNvPr>
          <p:cNvSpPr>
            <a:spLocks noGrp="1"/>
          </p:cNvSpPr>
          <p:nvPr>
            <p:ph type="title"/>
          </p:nvPr>
        </p:nvSpPr>
        <p:spPr>
          <a:xfrm>
            <a:off x="604838" y="311086"/>
            <a:ext cx="7364412" cy="1065278"/>
          </a:xfrm>
        </p:spPr>
        <p:txBody>
          <a:bodyPr/>
          <a:lstStyle/>
          <a:p>
            <a:r>
              <a:rPr lang="en-US"/>
              <a:t>Click to edit Master title style</a:t>
            </a:r>
            <a:endParaRPr lang="en-GB" dirty="0"/>
          </a:p>
        </p:txBody>
      </p:sp>
      <p:sp>
        <p:nvSpPr>
          <p:cNvPr id="5" name="Footer Placeholder 4">
            <a:extLst>
              <a:ext uri="{FF2B5EF4-FFF2-40B4-BE49-F238E27FC236}">
                <a16:creationId xmlns:a16="http://schemas.microsoft.com/office/drawing/2014/main" id="{6A5E74A7-6AA6-6A4A-386F-857155357DE5}"/>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AED2575B-FB3C-51E6-D7BC-6C7FF452EDA3}"/>
              </a:ext>
            </a:extLst>
          </p:cNvPr>
          <p:cNvSpPr>
            <a:spLocks noGrp="1"/>
          </p:cNvSpPr>
          <p:nvPr>
            <p:ph type="sldNum" sz="quarter" idx="12"/>
          </p:nvPr>
        </p:nvSpPr>
        <p:spPr/>
        <p:txBody>
          <a:bodyPr/>
          <a:lstStyle/>
          <a:p>
            <a:fld id="{03CB0E19-F4C8-4F98-96D2-CE1ECDE59975}" type="slidenum">
              <a:rPr lang="en-GB" smtClean="0"/>
              <a:t>‹#›</a:t>
            </a:fld>
            <a:endParaRPr lang="en-GB"/>
          </a:p>
        </p:txBody>
      </p:sp>
      <p:sp>
        <p:nvSpPr>
          <p:cNvPr id="16" name="Content Placeholder 2">
            <a:extLst>
              <a:ext uri="{FF2B5EF4-FFF2-40B4-BE49-F238E27FC236}">
                <a16:creationId xmlns:a16="http://schemas.microsoft.com/office/drawing/2014/main" id="{6756BABC-2963-28E2-5B08-F41D44CABDFD}"/>
              </a:ext>
            </a:extLst>
          </p:cNvPr>
          <p:cNvSpPr>
            <a:spLocks noGrp="1"/>
          </p:cNvSpPr>
          <p:nvPr>
            <p:ph idx="1"/>
          </p:nvPr>
        </p:nvSpPr>
        <p:spPr>
          <a:xfrm>
            <a:off x="1830324" y="1564849"/>
            <a:ext cx="3562350" cy="1262489"/>
          </a:xfrm>
        </p:spPr>
        <p:txBody>
          <a:bodyPr/>
          <a:lstStyle>
            <a:lvl1pPr>
              <a:spcBef>
                <a:spcPts val="800"/>
              </a:spcBef>
              <a:defRPr sz="1800"/>
            </a:lvl1pPr>
            <a:lvl2pPr>
              <a:spcBef>
                <a:spcPts val="600"/>
              </a:spcBef>
              <a:defRPr sz="1800"/>
            </a:lvl2pPr>
            <a:lvl3pPr marL="184150" indent="-184150">
              <a:spcBef>
                <a:spcPts val="500"/>
              </a:spcBef>
              <a:defRPr sz="1800"/>
            </a:lvl3pPr>
            <a:lvl4pPr marL="412750" indent="-222250">
              <a:spcBef>
                <a:spcPts val="500"/>
              </a:spcBef>
              <a:defRPr sz="1600"/>
            </a:lvl4pPr>
            <a:lvl5pPr marL="650875" indent="-222250">
              <a:spcBef>
                <a:spcPts val="500"/>
              </a:spcBef>
              <a:defRPr sz="1600"/>
            </a:lvl5p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52B7FAE0-3A20-3BA3-BBC0-9EF931A41407}"/>
              </a:ext>
            </a:extLst>
          </p:cNvPr>
          <p:cNvSpPr>
            <a:spLocks noGrp="1"/>
          </p:cNvSpPr>
          <p:nvPr>
            <p:ph idx="13"/>
          </p:nvPr>
        </p:nvSpPr>
        <p:spPr>
          <a:xfrm>
            <a:off x="1830324" y="3040144"/>
            <a:ext cx="3562350" cy="1262489"/>
          </a:xfrm>
        </p:spPr>
        <p:txBody>
          <a:bodyPr/>
          <a:lstStyle>
            <a:lvl1pPr>
              <a:spcBef>
                <a:spcPts val="800"/>
              </a:spcBef>
              <a:defRPr sz="1800"/>
            </a:lvl1pPr>
            <a:lvl2pPr>
              <a:spcBef>
                <a:spcPts val="600"/>
              </a:spcBef>
              <a:defRPr sz="1800"/>
            </a:lvl2pPr>
            <a:lvl3pPr marL="184150" indent="-184150">
              <a:spcBef>
                <a:spcPts val="500"/>
              </a:spcBef>
              <a:defRPr sz="1800"/>
            </a:lvl3pPr>
            <a:lvl4pPr marL="412750" indent="-222250">
              <a:spcBef>
                <a:spcPts val="500"/>
              </a:spcBef>
              <a:defRPr sz="1600"/>
            </a:lvl4pPr>
            <a:lvl5pPr marL="650875" indent="-222250">
              <a:spcBef>
                <a:spcPts val="500"/>
              </a:spcBef>
              <a:defRPr sz="1600"/>
            </a:lvl5pPr>
          </a:lstStyle>
          <a:p>
            <a:pPr lvl="0"/>
            <a:r>
              <a:rPr lang="en-US"/>
              <a:t>Click to edit Master text styles</a:t>
            </a:r>
          </a:p>
          <a:p>
            <a:pPr lvl="1"/>
            <a:r>
              <a:rPr lang="en-US"/>
              <a:t>Second level</a:t>
            </a:r>
          </a:p>
          <a:p>
            <a:pPr lvl="2"/>
            <a:r>
              <a:rPr lang="en-US"/>
              <a:t>Third level</a:t>
            </a:r>
          </a:p>
        </p:txBody>
      </p:sp>
      <p:sp>
        <p:nvSpPr>
          <p:cNvPr id="10" name="Content Placeholder 2">
            <a:extLst>
              <a:ext uri="{FF2B5EF4-FFF2-40B4-BE49-F238E27FC236}">
                <a16:creationId xmlns:a16="http://schemas.microsoft.com/office/drawing/2014/main" id="{1BE7DE02-9488-C606-02DD-66DBAE64E2D7}"/>
              </a:ext>
            </a:extLst>
          </p:cNvPr>
          <p:cNvSpPr>
            <a:spLocks noGrp="1"/>
          </p:cNvSpPr>
          <p:nvPr>
            <p:ph idx="14"/>
          </p:nvPr>
        </p:nvSpPr>
        <p:spPr>
          <a:xfrm>
            <a:off x="1830324" y="4688498"/>
            <a:ext cx="3562350" cy="1262489"/>
          </a:xfrm>
        </p:spPr>
        <p:txBody>
          <a:bodyPr/>
          <a:lstStyle>
            <a:lvl1pPr>
              <a:spcBef>
                <a:spcPts val="800"/>
              </a:spcBef>
              <a:defRPr sz="1800"/>
            </a:lvl1pPr>
            <a:lvl2pPr>
              <a:spcBef>
                <a:spcPts val="600"/>
              </a:spcBef>
              <a:defRPr sz="1800"/>
            </a:lvl2pPr>
            <a:lvl3pPr marL="184150" indent="-184150">
              <a:spcBef>
                <a:spcPts val="500"/>
              </a:spcBef>
              <a:defRPr sz="1800"/>
            </a:lvl3pPr>
            <a:lvl4pPr marL="412750" indent="-222250">
              <a:spcBef>
                <a:spcPts val="500"/>
              </a:spcBef>
              <a:defRPr sz="1600"/>
            </a:lvl4pPr>
            <a:lvl5pPr marL="650875" indent="-222250">
              <a:spcBef>
                <a:spcPts val="500"/>
              </a:spcBef>
              <a:defRPr sz="1600"/>
            </a:lvl5pPr>
          </a:lstStyle>
          <a:p>
            <a:pPr lvl="0"/>
            <a:r>
              <a:rPr lang="en-US"/>
              <a:t>Click to edit Master text styles</a:t>
            </a:r>
          </a:p>
          <a:p>
            <a:pPr lvl="1"/>
            <a:r>
              <a:rPr lang="en-US"/>
              <a:t>Second level</a:t>
            </a:r>
          </a:p>
          <a:p>
            <a:pPr lvl="2"/>
            <a:r>
              <a:rPr lang="en-US"/>
              <a:t>Third level</a:t>
            </a:r>
          </a:p>
        </p:txBody>
      </p:sp>
      <p:sp>
        <p:nvSpPr>
          <p:cNvPr id="11" name="Content Placeholder 2">
            <a:extLst>
              <a:ext uri="{FF2B5EF4-FFF2-40B4-BE49-F238E27FC236}">
                <a16:creationId xmlns:a16="http://schemas.microsoft.com/office/drawing/2014/main" id="{51D61909-44A1-96C5-24EC-29733C083C5B}"/>
              </a:ext>
            </a:extLst>
          </p:cNvPr>
          <p:cNvSpPr>
            <a:spLocks noGrp="1"/>
          </p:cNvSpPr>
          <p:nvPr>
            <p:ph idx="15"/>
          </p:nvPr>
        </p:nvSpPr>
        <p:spPr>
          <a:xfrm>
            <a:off x="7542968" y="1564849"/>
            <a:ext cx="3562350" cy="1262489"/>
          </a:xfrm>
        </p:spPr>
        <p:txBody>
          <a:bodyPr/>
          <a:lstStyle>
            <a:lvl1pPr>
              <a:spcBef>
                <a:spcPts val="800"/>
              </a:spcBef>
              <a:defRPr sz="1800"/>
            </a:lvl1pPr>
            <a:lvl2pPr>
              <a:spcBef>
                <a:spcPts val="600"/>
              </a:spcBef>
              <a:defRPr sz="1800"/>
            </a:lvl2pPr>
            <a:lvl3pPr marL="184150" indent="-184150">
              <a:spcBef>
                <a:spcPts val="500"/>
              </a:spcBef>
              <a:defRPr sz="1800"/>
            </a:lvl3pPr>
            <a:lvl4pPr marL="412750" indent="-222250">
              <a:spcBef>
                <a:spcPts val="500"/>
              </a:spcBef>
              <a:defRPr sz="1600"/>
            </a:lvl4pPr>
            <a:lvl5pPr marL="650875" indent="-222250">
              <a:spcBef>
                <a:spcPts val="500"/>
              </a:spcBef>
              <a:defRPr sz="1600"/>
            </a:lvl5pPr>
          </a:lstStyle>
          <a:p>
            <a:pPr lvl="0"/>
            <a:r>
              <a:rPr lang="en-US"/>
              <a:t>Click to edit Master text styles</a:t>
            </a:r>
          </a:p>
          <a:p>
            <a:pPr lvl="1"/>
            <a:r>
              <a:rPr lang="en-US"/>
              <a:t>Second level</a:t>
            </a:r>
          </a:p>
          <a:p>
            <a:pPr lvl="2"/>
            <a:r>
              <a:rPr lang="en-US"/>
              <a:t>Third level</a:t>
            </a:r>
          </a:p>
        </p:txBody>
      </p:sp>
      <p:sp>
        <p:nvSpPr>
          <p:cNvPr id="12" name="Content Placeholder 2">
            <a:extLst>
              <a:ext uri="{FF2B5EF4-FFF2-40B4-BE49-F238E27FC236}">
                <a16:creationId xmlns:a16="http://schemas.microsoft.com/office/drawing/2014/main" id="{C8F03D7E-D948-AE8B-6268-D0445FA4845C}"/>
              </a:ext>
            </a:extLst>
          </p:cNvPr>
          <p:cNvSpPr>
            <a:spLocks noGrp="1"/>
          </p:cNvSpPr>
          <p:nvPr>
            <p:ph idx="16"/>
          </p:nvPr>
        </p:nvSpPr>
        <p:spPr>
          <a:xfrm>
            <a:off x="7542968" y="3040144"/>
            <a:ext cx="3562350" cy="1262489"/>
          </a:xfrm>
        </p:spPr>
        <p:txBody>
          <a:bodyPr/>
          <a:lstStyle>
            <a:lvl1pPr>
              <a:spcBef>
                <a:spcPts val="800"/>
              </a:spcBef>
              <a:defRPr sz="1800"/>
            </a:lvl1pPr>
            <a:lvl2pPr>
              <a:spcBef>
                <a:spcPts val="600"/>
              </a:spcBef>
              <a:defRPr sz="1800"/>
            </a:lvl2pPr>
            <a:lvl3pPr marL="184150" indent="-184150">
              <a:spcBef>
                <a:spcPts val="500"/>
              </a:spcBef>
              <a:defRPr sz="1800"/>
            </a:lvl3pPr>
            <a:lvl4pPr marL="412750" indent="-222250">
              <a:spcBef>
                <a:spcPts val="500"/>
              </a:spcBef>
              <a:defRPr sz="1600"/>
            </a:lvl4pPr>
            <a:lvl5pPr marL="650875" indent="-222250">
              <a:spcBef>
                <a:spcPts val="500"/>
              </a:spcBef>
              <a:defRPr sz="1600"/>
            </a:lvl5pPr>
          </a:lstStyle>
          <a:p>
            <a:pPr lvl="0"/>
            <a:r>
              <a:rPr lang="en-US"/>
              <a:t>Click to edit Master text styles</a:t>
            </a:r>
          </a:p>
          <a:p>
            <a:pPr lvl="1"/>
            <a:r>
              <a:rPr lang="en-US"/>
              <a:t>Second level</a:t>
            </a:r>
          </a:p>
          <a:p>
            <a:pPr lvl="2"/>
            <a:r>
              <a:rPr lang="en-US"/>
              <a:t>Third level</a:t>
            </a:r>
          </a:p>
        </p:txBody>
      </p:sp>
      <p:sp>
        <p:nvSpPr>
          <p:cNvPr id="13" name="Content Placeholder 2">
            <a:extLst>
              <a:ext uri="{FF2B5EF4-FFF2-40B4-BE49-F238E27FC236}">
                <a16:creationId xmlns:a16="http://schemas.microsoft.com/office/drawing/2014/main" id="{54A89A1F-F10B-C531-B279-7F71EB330ED8}"/>
              </a:ext>
            </a:extLst>
          </p:cNvPr>
          <p:cNvSpPr>
            <a:spLocks noGrp="1"/>
          </p:cNvSpPr>
          <p:nvPr>
            <p:ph idx="17"/>
          </p:nvPr>
        </p:nvSpPr>
        <p:spPr>
          <a:xfrm>
            <a:off x="7542968" y="4688498"/>
            <a:ext cx="3562350" cy="1262489"/>
          </a:xfrm>
        </p:spPr>
        <p:txBody>
          <a:bodyPr/>
          <a:lstStyle>
            <a:lvl1pPr>
              <a:spcBef>
                <a:spcPts val="800"/>
              </a:spcBef>
              <a:defRPr sz="1800"/>
            </a:lvl1pPr>
            <a:lvl2pPr>
              <a:spcBef>
                <a:spcPts val="600"/>
              </a:spcBef>
              <a:defRPr sz="1800"/>
            </a:lvl2pPr>
            <a:lvl3pPr marL="184150" indent="-184150">
              <a:spcBef>
                <a:spcPts val="500"/>
              </a:spcBef>
              <a:defRPr sz="1800"/>
            </a:lvl3pPr>
            <a:lvl4pPr marL="412750" indent="-222250">
              <a:spcBef>
                <a:spcPts val="500"/>
              </a:spcBef>
              <a:defRPr sz="1600"/>
            </a:lvl4pPr>
            <a:lvl5pPr marL="650875" indent="-222250">
              <a:spcBef>
                <a:spcPts val="500"/>
              </a:spcBef>
              <a:defRPr sz="1600"/>
            </a:lvl5pPr>
          </a:lstStyle>
          <a:p>
            <a:pPr lvl="0"/>
            <a:r>
              <a:rPr lang="en-US"/>
              <a:t>Click to edit Master text styles</a:t>
            </a:r>
          </a:p>
          <a:p>
            <a:pPr lvl="1"/>
            <a:r>
              <a:rPr lang="en-US"/>
              <a:t>Second level</a:t>
            </a:r>
          </a:p>
          <a:p>
            <a:pPr lvl="2"/>
            <a:r>
              <a:rPr lang="en-US"/>
              <a:t>Third level</a:t>
            </a:r>
          </a:p>
        </p:txBody>
      </p:sp>
      <p:sp>
        <p:nvSpPr>
          <p:cNvPr id="19" name="Picture Placeholder 11">
            <a:extLst>
              <a:ext uri="{FF2B5EF4-FFF2-40B4-BE49-F238E27FC236}">
                <a16:creationId xmlns:a16="http://schemas.microsoft.com/office/drawing/2014/main" id="{F107629B-0875-A1BC-15AB-C67AC1624DC0}"/>
              </a:ext>
            </a:extLst>
          </p:cNvPr>
          <p:cNvSpPr>
            <a:spLocks noGrp="1" noChangeAspect="1"/>
          </p:cNvSpPr>
          <p:nvPr>
            <p:ph type="pic" sz="quarter" idx="18"/>
          </p:nvPr>
        </p:nvSpPr>
        <p:spPr>
          <a:xfrm>
            <a:off x="536400" y="1540800"/>
            <a:ext cx="1008000" cy="1008000"/>
          </a:xfrm>
        </p:spPr>
        <p:txBody>
          <a:bodyPr/>
          <a:lstStyle>
            <a:lvl1pPr>
              <a:defRPr sz="800" b="0">
                <a:solidFill>
                  <a:schemeClr val="accent1"/>
                </a:solidFill>
              </a:defRPr>
            </a:lvl1pPr>
          </a:lstStyle>
          <a:p>
            <a:r>
              <a:rPr lang="en-US"/>
              <a:t>Click icon to add picture</a:t>
            </a:r>
            <a:endParaRPr lang="en-GB" dirty="0"/>
          </a:p>
        </p:txBody>
      </p:sp>
      <p:sp>
        <p:nvSpPr>
          <p:cNvPr id="20" name="Picture Placeholder 11">
            <a:extLst>
              <a:ext uri="{FF2B5EF4-FFF2-40B4-BE49-F238E27FC236}">
                <a16:creationId xmlns:a16="http://schemas.microsoft.com/office/drawing/2014/main" id="{49B4C2D4-3903-C213-FD24-64CE96C1979D}"/>
              </a:ext>
            </a:extLst>
          </p:cNvPr>
          <p:cNvSpPr>
            <a:spLocks noGrp="1" noChangeAspect="1"/>
          </p:cNvSpPr>
          <p:nvPr>
            <p:ph type="pic" sz="quarter" idx="19"/>
          </p:nvPr>
        </p:nvSpPr>
        <p:spPr>
          <a:xfrm>
            <a:off x="536400" y="3016800"/>
            <a:ext cx="1008000" cy="1008000"/>
          </a:xfrm>
        </p:spPr>
        <p:txBody>
          <a:bodyPr/>
          <a:lstStyle>
            <a:lvl1pPr>
              <a:defRPr sz="800" b="0">
                <a:solidFill>
                  <a:schemeClr val="accent1"/>
                </a:solidFill>
              </a:defRPr>
            </a:lvl1pPr>
          </a:lstStyle>
          <a:p>
            <a:r>
              <a:rPr lang="en-US"/>
              <a:t>Click icon to add picture</a:t>
            </a:r>
            <a:endParaRPr lang="en-GB" dirty="0"/>
          </a:p>
        </p:txBody>
      </p:sp>
      <p:sp>
        <p:nvSpPr>
          <p:cNvPr id="21" name="Picture Placeholder 11">
            <a:extLst>
              <a:ext uri="{FF2B5EF4-FFF2-40B4-BE49-F238E27FC236}">
                <a16:creationId xmlns:a16="http://schemas.microsoft.com/office/drawing/2014/main" id="{678E3C09-3971-E762-E888-4774BB750A4A}"/>
              </a:ext>
            </a:extLst>
          </p:cNvPr>
          <p:cNvSpPr>
            <a:spLocks noGrp="1" noChangeAspect="1"/>
          </p:cNvSpPr>
          <p:nvPr>
            <p:ph type="pic" sz="quarter" idx="20"/>
          </p:nvPr>
        </p:nvSpPr>
        <p:spPr>
          <a:xfrm>
            <a:off x="536400" y="4662000"/>
            <a:ext cx="1008000" cy="1008000"/>
          </a:xfrm>
        </p:spPr>
        <p:txBody>
          <a:bodyPr/>
          <a:lstStyle>
            <a:lvl1pPr>
              <a:defRPr sz="800" b="0">
                <a:solidFill>
                  <a:schemeClr val="accent1"/>
                </a:solidFill>
              </a:defRPr>
            </a:lvl1pPr>
          </a:lstStyle>
          <a:p>
            <a:r>
              <a:rPr lang="en-US"/>
              <a:t>Click icon to add picture</a:t>
            </a:r>
            <a:endParaRPr lang="en-GB" dirty="0"/>
          </a:p>
        </p:txBody>
      </p:sp>
      <p:sp>
        <p:nvSpPr>
          <p:cNvPr id="22" name="Picture Placeholder 11">
            <a:extLst>
              <a:ext uri="{FF2B5EF4-FFF2-40B4-BE49-F238E27FC236}">
                <a16:creationId xmlns:a16="http://schemas.microsoft.com/office/drawing/2014/main" id="{FD5D5F0F-3A8C-9DD5-15CE-6B7C3E9DB5BB}"/>
              </a:ext>
            </a:extLst>
          </p:cNvPr>
          <p:cNvSpPr>
            <a:spLocks noGrp="1" noChangeAspect="1"/>
          </p:cNvSpPr>
          <p:nvPr>
            <p:ph type="pic" sz="quarter" idx="21"/>
          </p:nvPr>
        </p:nvSpPr>
        <p:spPr>
          <a:xfrm>
            <a:off x="6238800" y="1540800"/>
            <a:ext cx="1008000" cy="1008000"/>
          </a:xfrm>
        </p:spPr>
        <p:txBody>
          <a:bodyPr/>
          <a:lstStyle>
            <a:lvl1pPr>
              <a:defRPr sz="800" b="0">
                <a:solidFill>
                  <a:schemeClr val="accent1"/>
                </a:solidFill>
              </a:defRPr>
            </a:lvl1pPr>
          </a:lstStyle>
          <a:p>
            <a:r>
              <a:rPr lang="en-US"/>
              <a:t>Click icon to add picture</a:t>
            </a:r>
            <a:endParaRPr lang="en-GB" dirty="0"/>
          </a:p>
        </p:txBody>
      </p:sp>
      <p:sp>
        <p:nvSpPr>
          <p:cNvPr id="23" name="Picture Placeholder 11">
            <a:extLst>
              <a:ext uri="{FF2B5EF4-FFF2-40B4-BE49-F238E27FC236}">
                <a16:creationId xmlns:a16="http://schemas.microsoft.com/office/drawing/2014/main" id="{780CB698-AA0E-BBD2-304B-B4C34811DE8E}"/>
              </a:ext>
            </a:extLst>
          </p:cNvPr>
          <p:cNvSpPr>
            <a:spLocks noGrp="1" noChangeAspect="1"/>
          </p:cNvSpPr>
          <p:nvPr>
            <p:ph type="pic" sz="quarter" idx="22"/>
          </p:nvPr>
        </p:nvSpPr>
        <p:spPr>
          <a:xfrm>
            <a:off x="6238800" y="3016800"/>
            <a:ext cx="1008000" cy="1008000"/>
          </a:xfrm>
        </p:spPr>
        <p:txBody>
          <a:bodyPr/>
          <a:lstStyle>
            <a:lvl1pPr>
              <a:defRPr sz="800" b="0">
                <a:solidFill>
                  <a:schemeClr val="accent1"/>
                </a:solidFill>
              </a:defRPr>
            </a:lvl1pPr>
          </a:lstStyle>
          <a:p>
            <a:r>
              <a:rPr lang="en-US"/>
              <a:t>Click icon to add picture</a:t>
            </a:r>
            <a:endParaRPr lang="en-GB" dirty="0"/>
          </a:p>
        </p:txBody>
      </p:sp>
      <p:sp>
        <p:nvSpPr>
          <p:cNvPr id="24" name="Picture Placeholder 11">
            <a:extLst>
              <a:ext uri="{FF2B5EF4-FFF2-40B4-BE49-F238E27FC236}">
                <a16:creationId xmlns:a16="http://schemas.microsoft.com/office/drawing/2014/main" id="{C2BCE056-E4A2-EC44-5C8D-36D0C79AB593}"/>
              </a:ext>
            </a:extLst>
          </p:cNvPr>
          <p:cNvSpPr>
            <a:spLocks noGrp="1" noChangeAspect="1"/>
          </p:cNvSpPr>
          <p:nvPr>
            <p:ph type="pic" sz="quarter" idx="23"/>
          </p:nvPr>
        </p:nvSpPr>
        <p:spPr>
          <a:xfrm>
            <a:off x="6238800" y="4662000"/>
            <a:ext cx="1008000" cy="1008000"/>
          </a:xfrm>
        </p:spPr>
        <p:txBody>
          <a:bodyPr/>
          <a:lstStyle>
            <a:lvl1pPr>
              <a:defRPr sz="800" b="0">
                <a:solidFill>
                  <a:schemeClr val="accent1"/>
                </a:solidFill>
              </a:defRPr>
            </a:lvl1pPr>
          </a:lstStyle>
          <a:p>
            <a:r>
              <a:rPr lang="en-US"/>
              <a:t>Click icon to add picture</a:t>
            </a:r>
            <a:endParaRPr lang="en-GB" dirty="0"/>
          </a:p>
        </p:txBody>
      </p:sp>
      <p:pic>
        <p:nvPicPr>
          <p:cNvPr id="3" name="Picture 2">
            <a:extLst>
              <a:ext uri="{FF2B5EF4-FFF2-40B4-BE49-F238E27FC236}">
                <a16:creationId xmlns:a16="http://schemas.microsoft.com/office/drawing/2014/main" id="{4A31338B-0823-6532-C45C-F95060AF7B2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extLst>
      <p:ext uri="{BB962C8B-B14F-4D97-AF65-F5344CB8AC3E}">
        <p14:creationId xmlns:p14="http://schemas.microsoft.com/office/powerpoint/2010/main" val="35450955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Text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45A4A-BEAF-8F80-8835-0907262EDC2E}"/>
              </a:ext>
            </a:extLst>
          </p:cNvPr>
          <p:cNvSpPr>
            <a:spLocks noGrp="1"/>
          </p:cNvSpPr>
          <p:nvPr>
            <p:ph type="title"/>
          </p:nvPr>
        </p:nvSpPr>
        <p:spPr>
          <a:xfrm>
            <a:off x="604838" y="311086"/>
            <a:ext cx="4770000" cy="1065278"/>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68868F2A-23FD-5801-ACBB-432CB93397C0}"/>
              </a:ext>
            </a:extLst>
          </p:cNvPr>
          <p:cNvSpPr>
            <a:spLocks noGrp="1"/>
          </p:cNvSpPr>
          <p:nvPr>
            <p:ph idx="1"/>
          </p:nvPr>
        </p:nvSpPr>
        <p:spPr>
          <a:xfrm>
            <a:off x="604839" y="1573619"/>
            <a:ext cx="4770000" cy="4477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6A5E74A7-6AA6-6A4A-386F-857155357DE5}"/>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AED2575B-FB3C-51E6-D7BC-6C7FF452EDA3}"/>
              </a:ext>
            </a:extLst>
          </p:cNvPr>
          <p:cNvSpPr>
            <a:spLocks noGrp="1"/>
          </p:cNvSpPr>
          <p:nvPr>
            <p:ph type="sldNum" sz="quarter" idx="12"/>
          </p:nvPr>
        </p:nvSpPr>
        <p:spPr/>
        <p:txBody>
          <a:bodyPr/>
          <a:lstStyle/>
          <a:p>
            <a:fld id="{03CB0E19-F4C8-4F98-96D2-CE1ECDE59975}" type="slidenum">
              <a:rPr lang="en-GB" smtClean="0"/>
              <a:t>‹#›</a:t>
            </a:fld>
            <a:endParaRPr lang="en-GB"/>
          </a:p>
        </p:txBody>
      </p:sp>
      <p:sp>
        <p:nvSpPr>
          <p:cNvPr id="8" name="Chart Placeholder 7">
            <a:extLst>
              <a:ext uri="{FF2B5EF4-FFF2-40B4-BE49-F238E27FC236}">
                <a16:creationId xmlns:a16="http://schemas.microsoft.com/office/drawing/2014/main" id="{E5924D82-B442-36B8-3020-4B80CF88B468}"/>
              </a:ext>
            </a:extLst>
          </p:cNvPr>
          <p:cNvSpPr>
            <a:spLocks noGrp="1"/>
          </p:cNvSpPr>
          <p:nvPr>
            <p:ph type="chart" sz="quarter" idx="13"/>
          </p:nvPr>
        </p:nvSpPr>
        <p:spPr>
          <a:xfrm>
            <a:off x="6310313" y="385763"/>
            <a:ext cx="5462587" cy="5665787"/>
          </a:xfrm>
        </p:spPr>
        <p:txBody>
          <a:bodyPr/>
          <a:lstStyle>
            <a:lvl1pPr>
              <a:defRPr sz="1400" b="0"/>
            </a:lvl1pPr>
          </a:lstStyle>
          <a:p>
            <a:r>
              <a:rPr lang="en-US"/>
              <a:t>Click icon to add chart</a:t>
            </a:r>
            <a:endParaRPr lang="en-GB" dirty="0"/>
          </a:p>
        </p:txBody>
      </p:sp>
      <p:sp>
        <p:nvSpPr>
          <p:cNvPr id="7" name="Text Placeholder 8">
            <a:extLst>
              <a:ext uri="{FF2B5EF4-FFF2-40B4-BE49-F238E27FC236}">
                <a16:creationId xmlns:a16="http://schemas.microsoft.com/office/drawing/2014/main" id="{E06E48C0-76C8-28BD-C1B7-163ED41712A2}"/>
              </a:ext>
            </a:extLst>
          </p:cNvPr>
          <p:cNvSpPr>
            <a:spLocks noGrp="1"/>
          </p:cNvSpPr>
          <p:nvPr>
            <p:ph type="body" sz="quarter" idx="14" hasCustomPrompt="1"/>
          </p:nvPr>
        </p:nvSpPr>
        <p:spPr>
          <a:xfrm>
            <a:off x="604839" y="5464175"/>
            <a:ext cx="4770000" cy="587375"/>
          </a:xfrm>
        </p:spPr>
        <p:txBody>
          <a:bodyPr anchor="b" anchorCtr="0"/>
          <a:lstStyle>
            <a:lvl1pPr>
              <a:lnSpc>
                <a:spcPct val="100000"/>
              </a:lnSpc>
              <a:spcBef>
                <a:spcPts val="0"/>
              </a:spcBef>
              <a:buFontTx/>
              <a:buNone/>
              <a:defRPr sz="900" b="0">
                <a:solidFill>
                  <a:schemeClr val="tx1"/>
                </a:solidFill>
              </a:defRPr>
            </a:lvl1pPr>
            <a:lvl2pPr>
              <a:lnSpc>
                <a:spcPct val="100000"/>
              </a:lnSpc>
              <a:spcBef>
                <a:spcPts val="0"/>
              </a:spcBef>
              <a:buFontTx/>
              <a:buNone/>
              <a:defRPr sz="900" b="0">
                <a:solidFill>
                  <a:schemeClr val="tx1"/>
                </a:solidFill>
              </a:defRPr>
            </a:lvl2pPr>
            <a:lvl3pPr marL="0" indent="0">
              <a:lnSpc>
                <a:spcPct val="100000"/>
              </a:lnSpc>
              <a:spcBef>
                <a:spcPts val="0"/>
              </a:spcBef>
              <a:buFontTx/>
              <a:buNone/>
              <a:defRPr sz="900" b="0">
                <a:solidFill>
                  <a:schemeClr val="tx1"/>
                </a:solidFill>
              </a:defRPr>
            </a:lvl3pPr>
            <a:lvl4pPr marL="0" indent="0">
              <a:lnSpc>
                <a:spcPct val="100000"/>
              </a:lnSpc>
              <a:spcBef>
                <a:spcPts val="0"/>
              </a:spcBef>
              <a:buFontTx/>
              <a:buNone/>
              <a:defRPr sz="900" b="0">
                <a:solidFill>
                  <a:schemeClr val="tx1"/>
                </a:solidFill>
              </a:defRPr>
            </a:lvl4pPr>
            <a:lvl5pPr marL="0" indent="0">
              <a:lnSpc>
                <a:spcPct val="100000"/>
              </a:lnSpc>
              <a:spcBef>
                <a:spcPts val="0"/>
              </a:spcBef>
              <a:buFontTx/>
              <a:buNone/>
              <a:defRPr sz="900" b="0">
                <a:solidFill>
                  <a:schemeClr val="tx1"/>
                </a:solidFill>
              </a:defRPr>
            </a:lvl5pPr>
          </a:lstStyle>
          <a:p>
            <a:pPr lvl="0"/>
            <a:r>
              <a:rPr lang="en-US" dirty="0"/>
              <a:t>Click to add footnote or delete text box</a:t>
            </a:r>
          </a:p>
          <a:p>
            <a:pPr lvl="1"/>
            <a:r>
              <a:rPr lang="en-US" dirty="0"/>
              <a:t>Second level</a:t>
            </a:r>
          </a:p>
        </p:txBody>
      </p:sp>
      <p:pic>
        <p:nvPicPr>
          <p:cNvPr id="4" name="Picture 3">
            <a:extLst>
              <a:ext uri="{FF2B5EF4-FFF2-40B4-BE49-F238E27FC236}">
                <a16:creationId xmlns:a16="http://schemas.microsoft.com/office/drawing/2014/main" id="{298B935A-2F64-9B30-B028-533AFFCD81F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extLst>
      <p:ext uri="{BB962C8B-B14F-4D97-AF65-F5344CB8AC3E}">
        <p14:creationId xmlns:p14="http://schemas.microsoft.com/office/powerpoint/2010/main" val="3655466171"/>
      </p:ext>
    </p:extLst>
  </p:cSld>
  <p:clrMapOvr>
    <a:masterClrMapping/>
  </p:clrMapOvr>
  <p:hf hd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45A4A-BEAF-8F80-8835-0907262EDC2E}"/>
              </a:ext>
            </a:extLst>
          </p:cNvPr>
          <p:cNvSpPr>
            <a:spLocks noGrp="1"/>
          </p:cNvSpPr>
          <p:nvPr>
            <p:ph type="title"/>
          </p:nvPr>
        </p:nvSpPr>
        <p:spPr>
          <a:xfrm>
            <a:off x="604838" y="311086"/>
            <a:ext cx="4770000" cy="1065278"/>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68868F2A-23FD-5801-ACBB-432CB93397C0}"/>
              </a:ext>
            </a:extLst>
          </p:cNvPr>
          <p:cNvSpPr>
            <a:spLocks noGrp="1"/>
          </p:cNvSpPr>
          <p:nvPr>
            <p:ph idx="1"/>
          </p:nvPr>
        </p:nvSpPr>
        <p:spPr>
          <a:xfrm>
            <a:off x="604839" y="1573619"/>
            <a:ext cx="4770000" cy="4477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6A5E74A7-6AA6-6A4A-386F-857155357DE5}"/>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AED2575B-FB3C-51E6-D7BC-6C7FF452EDA3}"/>
              </a:ext>
            </a:extLst>
          </p:cNvPr>
          <p:cNvSpPr>
            <a:spLocks noGrp="1"/>
          </p:cNvSpPr>
          <p:nvPr>
            <p:ph type="sldNum" sz="quarter" idx="12"/>
          </p:nvPr>
        </p:nvSpPr>
        <p:spPr/>
        <p:txBody>
          <a:bodyPr/>
          <a:lstStyle/>
          <a:p>
            <a:fld id="{03CB0E19-F4C8-4F98-96D2-CE1ECDE59975}" type="slidenum">
              <a:rPr lang="en-GB" smtClean="0"/>
              <a:t>‹#›</a:t>
            </a:fld>
            <a:endParaRPr lang="en-GB"/>
          </a:p>
        </p:txBody>
      </p:sp>
      <p:sp>
        <p:nvSpPr>
          <p:cNvPr id="10" name="Table Placeholder 9">
            <a:extLst>
              <a:ext uri="{FF2B5EF4-FFF2-40B4-BE49-F238E27FC236}">
                <a16:creationId xmlns:a16="http://schemas.microsoft.com/office/drawing/2014/main" id="{23A5ABD4-0980-C4E1-2D35-C1A5E7B7C5AF}"/>
              </a:ext>
            </a:extLst>
          </p:cNvPr>
          <p:cNvSpPr>
            <a:spLocks noGrp="1"/>
          </p:cNvSpPr>
          <p:nvPr>
            <p:ph type="tbl" sz="quarter" idx="13"/>
          </p:nvPr>
        </p:nvSpPr>
        <p:spPr>
          <a:xfrm>
            <a:off x="6310313" y="1947863"/>
            <a:ext cx="5462587" cy="4103687"/>
          </a:xfrm>
        </p:spPr>
        <p:txBody>
          <a:bodyPr/>
          <a:lstStyle>
            <a:lvl1pPr>
              <a:defRPr sz="1400" b="0"/>
            </a:lvl1pPr>
          </a:lstStyle>
          <a:p>
            <a:r>
              <a:rPr lang="en-US"/>
              <a:t>Click icon to add table</a:t>
            </a:r>
            <a:endParaRPr lang="en-GB" dirty="0"/>
          </a:p>
        </p:txBody>
      </p:sp>
      <p:sp>
        <p:nvSpPr>
          <p:cNvPr id="11" name="Content Placeholder 2">
            <a:extLst>
              <a:ext uri="{FF2B5EF4-FFF2-40B4-BE49-F238E27FC236}">
                <a16:creationId xmlns:a16="http://schemas.microsoft.com/office/drawing/2014/main" id="{C10D3C37-C70E-A0DC-24F2-9973C328C5EF}"/>
              </a:ext>
            </a:extLst>
          </p:cNvPr>
          <p:cNvSpPr>
            <a:spLocks noGrp="1"/>
          </p:cNvSpPr>
          <p:nvPr>
            <p:ph idx="14"/>
          </p:nvPr>
        </p:nvSpPr>
        <p:spPr>
          <a:xfrm>
            <a:off x="6313051" y="1573620"/>
            <a:ext cx="4770000" cy="336144"/>
          </a:xfrm>
        </p:spPr>
        <p:txBody>
          <a:bodyPr/>
          <a:lstStyle/>
          <a:p>
            <a:pPr lvl="0"/>
            <a:r>
              <a:rPr lang="en-US"/>
              <a:t>Click to edit Master text styles</a:t>
            </a:r>
          </a:p>
        </p:txBody>
      </p:sp>
      <p:sp>
        <p:nvSpPr>
          <p:cNvPr id="7" name="Text Placeholder 8">
            <a:extLst>
              <a:ext uri="{FF2B5EF4-FFF2-40B4-BE49-F238E27FC236}">
                <a16:creationId xmlns:a16="http://schemas.microsoft.com/office/drawing/2014/main" id="{6CA4EA38-F567-390A-BFCA-BAFFDD3657F4}"/>
              </a:ext>
            </a:extLst>
          </p:cNvPr>
          <p:cNvSpPr>
            <a:spLocks noGrp="1"/>
          </p:cNvSpPr>
          <p:nvPr>
            <p:ph type="body" sz="quarter" idx="15" hasCustomPrompt="1"/>
          </p:nvPr>
        </p:nvSpPr>
        <p:spPr>
          <a:xfrm>
            <a:off x="604839" y="5464175"/>
            <a:ext cx="4770000" cy="587375"/>
          </a:xfrm>
        </p:spPr>
        <p:txBody>
          <a:bodyPr anchor="b" anchorCtr="0"/>
          <a:lstStyle>
            <a:lvl1pPr>
              <a:lnSpc>
                <a:spcPct val="100000"/>
              </a:lnSpc>
              <a:spcBef>
                <a:spcPts val="0"/>
              </a:spcBef>
              <a:buFontTx/>
              <a:buNone/>
              <a:defRPr sz="900" b="0">
                <a:solidFill>
                  <a:schemeClr val="tx1"/>
                </a:solidFill>
              </a:defRPr>
            </a:lvl1pPr>
            <a:lvl2pPr>
              <a:lnSpc>
                <a:spcPct val="100000"/>
              </a:lnSpc>
              <a:spcBef>
                <a:spcPts val="0"/>
              </a:spcBef>
              <a:buFontTx/>
              <a:buNone/>
              <a:defRPr sz="900" b="0">
                <a:solidFill>
                  <a:schemeClr val="tx1"/>
                </a:solidFill>
              </a:defRPr>
            </a:lvl2pPr>
            <a:lvl3pPr marL="0" indent="0">
              <a:lnSpc>
                <a:spcPct val="100000"/>
              </a:lnSpc>
              <a:spcBef>
                <a:spcPts val="0"/>
              </a:spcBef>
              <a:buFontTx/>
              <a:buNone/>
              <a:defRPr sz="900" b="0">
                <a:solidFill>
                  <a:schemeClr val="tx1"/>
                </a:solidFill>
              </a:defRPr>
            </a:lvl3pPr>
            <a:lvl4pPr marL="0" indent="0">
              <a:lnSpc>
                <a:spcPct val="100000"/>
              </a:lnSpc>
              <a:spcBef>
                <a:spcPts val="0"/>
              </a:spcBef>
              <a:buFontTx/>
              <a:buNone/>
              <a:defRPr sz="900" b="0">
                <a:solidFill>
                  <a:schemeClr val="tx1"/>
                </a:solidFill>
              </a:defRPr>
            </a:lvl4pPr>
            <a:lvl5pPr marL="0" indent="0">
              <a:lnSpc>
                <a:spcPct val="100000"/>
              </a:lnSpc>
              <a:spcBef>
                <a:spcPts val="0"/>
              </a:spcBef>
              <a:buFontTx/>
              <a:buNone/>
              <a:defRPr sz="900" b="0">
                <a:solidFill>
                  <a:schemeClr val="tx1"/>
                </a:solidFill>
              </a:defRPr>
            </a:lvl5pPr>
          </a:lstStyle>
          <a:p>
            <a:pPr lvl="0"/>
            <a:r>
              <a:rPr lang="en-US" dirty="0"/>
              <a:t>Click to add footnote or delete text box</a:t>
            </a:r>
          </a:p>
          <a:p>
            <a:pPr lvl="1"/>
            <a:r>
              <a:rPr lang="en-US" dirty="0"/>
              <a:t>Second level</a:t>
            </a:r>
          </a:p>
        </p:txBody>
      </p:sp>
      <p:pic>
        <p:nvPicPr>
          <p:cNvPr id="4" name="Picture 3">
            <a:extLst>
              <a:ext uri="{FF2B5EF4-FFF2-40B4-BE49-F238E27FC236}">
                <a16:creationId xmlns:a16="http://schemas.microsoft.com/office/drawing/2014/main" id="{5A10CA66-7402-A280-D0B7-C8DFD634EAA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extLst>
      <p:ext uri="{BB962C8B-B14F-4D97-AF65-F5344CB8AC3E}">
        <p14:creationId xmlns:p14="http://schemas.microsoft.com/office/powerpoint/2010/main" val="1134895045"/>
      </p:ext>
    </p:extLst>
  </p:cSld>
  <p:clrMapOvr>
    <a:masterClrMapping/>
  </p:clrMapOvr>
  <p:hf hd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Text &amp; 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45A4A-BEAF-8F80-8835-0907262EDC2E}"/>
              </a:ext>
            </a:extLst>
          </p:cNvPr>
          <p:cNvSpPr>
            <a:spLocks noGrp="1"/>
          </p:cNvSpPr>
          <p:nvPr>
            <p:ph type="title"/>
          </p:nvPr>
        </p:nvSpPr>
        <p:spPr>
          <a:xfrm>
            <a:off x="604838" y="311086"/>
            <a:ext cx="4770000" cy="1065278"/>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68868F2A-23FD-5801-ACBB-432CB93397C0}"/>
              </a:ext>
            </a:extLst>
          </p:cNvPr>
          <p:cNvSpPr>
            <a:spLocks noGrp="1"/>
          </p:cNvSpPr>
          <p:nvPr>
            <p:ph idx="1"/>
          </p:nvPr>
        </p:nvSpPr>
        <p:spPr>
          <a:xfrm>
            <a:off x="604839" y="1573619"/>
            <a:ext cx="4770000" cy="4477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6A5E74A7-6AA6-6A4A-386F-857155357DE5}"/>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AED2575B-FB3C-51E6-D7BC-6C7FF452EDA3}"/>
              </a:ext>
            </a:extLst>
          </p:cNvPr>
          <p:cNvSpPr>
            <a:spLocks noGrp="1"/>
          </p:cNvSpPr>
          <p:nvPr>
            <p:ph type="sldNum" sz="quarter" idx="12"/>
          </p:nvPr>
        </p:nvSpPr>
        <p:spPr/>
        <p:txBody>
          <a:bodyPr/>
          <a:lstStyle/>
          <a:p>
            <a:fld id="{03CB0E19-F4C8-4F98-96D2-CE1ECDE59975}" type="slidenum">
              <a:rPr lang="en-GB" smtClean="0"/>
              <a:t>‹#›</a:t>
            </a:fld>
            <a:endParaRPr lang="en-GB"/>
          </a:p>
        </p:txBody>
      </p:sp>
      <p:sp>
        <p:nvSpPr>
          <p:cNvPr id="7" name="Text Placeholder 8">
            <a:extLst>
              <a:ext uri="{FF2B5EF4-FFF2-40B4-BE49-F238E27FC236}">
                <a16:creationId xmlns:a16="http://schemas.microsoft.com/office/drawing/2014/main" id="{5489E1D8-D4B0-C77A-AB21-F17122178ADA}"/>
              </a:ext>
            </a:extLst>
          </p:cNvPr>
          <p:cNvSpPr>
            <a:spLocks noGrp="1"/>
          </p:cNvSpPr>
          <p:nvPr>
            <p:ph type="body" sz="quarter" idx="13" hasCustomPrompt="1"/>
          </p:nvPr>
        </p:nvSpPr>
        <p:spPr>
          <a:xfrm>
            <a:off x="604839" y="5464175"/>
            <a:ext cx="4770000" cy="587375"/>
          </a:xfrm>
        </p:spPr>
        <p:txBody>
          <a:bodyPr anchor="b" anchorCtr="0"/>
          <a:lstStyle>
            <a:lvl1pPr>
              <a:lnSpc>
                <a:spcPct val="100000"/>
              </a:lnSpc>
              <a:spcBef>
                <a:spcPts val="0"/>
              </a:spcBef>
              <a:buFontTx/>
              <a:buNone/>
              <a:defRPr sz="900" b="0">
                <a:solidFill>
                  <a:schemeClr val="tx1"/>
                </a:solidFill>
              </a:defRPr>
            </a:lvl1pPr>
            <a:lvl2pPr>
              <a:lnSpc>
                <a:spcPct val="100000"/>
              </a:lnSpc>
              <a:spcBef>
                <a:spcPts val="0"/>
              </a:spcBef>
              <a:buFontTx/>
              <a:buNone/>
              <a:defRPr sz="900" b="0">
                <a:solidFill>
                  <a:schemeClr val="tx1"/>
                </a:solidFill>
              </a:defRPr>
            </a:lvl2pPr>
            <a:lvl3pPr marL="0" indent="0">
              <a:lnSpc>
                <a:spcPct val="100000"/>
              </a:lnSpc>
              <a:spcBef>
                <a:spcPts val="0"/>
              </a:spcBef>
              <a:buFontTx/>
              <a:buNone/>
              <a:defRPr sz="900" b="0">
                <a:solidFill>
                  <a:schemeClr val="tx1"/>
                </a:solidFill>
              </a:defRPr>
            </a:lvl3pPr>
            <a:lvl4pPr marL="0" indent="0">
              <a:lnSpc>
                <a:spcPct val="100000"/>
              </a:lnSpc>
              <a:spcBef>
                <a:spcPts val="0"/>
              </a:spcBef>
              <a:buFontTx/>
              <a:buNone/>
              <a:defRPr sz="900" b="0">
                <a:solidFill>
                  <a:schemeClr val="tx1"/>
                </a:solidFill>
              </a:defRPr>
            </a:lvl4pPr>
            <a:lvl5pPr marL="0" indent="0">
              <a:lnSpc>
                <a:spcPct val="100000"/>
              </a:lnSpc>
              <a:spcBef>
                <a:spcPts val="0"/>
              </a:spcBef>
              <a:buFontTx/>
              <a:buNone/>
              <a:defRPr sz="900" b="0">
                <a:solidFill>
                  <a:schemeClr val="tx1"/>
                </a:solidFill>
              </a:defRPr>
            </a:lvl5pPr>
          </a:lstStyle>
          <a:p>
            <a:pPr lvl="0"/>
            <a:r>
              <a:rPr lang="en-US" dirty="0"/>
              <a:t>Click to add footnote or delete text box</a:t>
            </a:r>
          </a:p>
          <a:p>
            <a:pPr lvl="1"/>
            <a:r>
              <a:rPr lang="en-US" dirty="0"/>
              <a:t>Second level</a:t>
            </a:r>
          </a:p>
        </p:txBody>
      </p:sp>
      <p:pic>
        <p:nvPicPr>
          <p:cNvPr id="4" name="Picture 3">
            <a:extLst>
              <a:ext uri="{FF2B5EF4-FFF2-40B4-BE49-F238E27FC236}">
                <a16:creationId xmlns:a16="http://schemas.microsoft.com/office/drawing/2014/main" id="{C373A851-41FB-11CE-7794-1E1CC5D0D8A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extLst>
      <p:ext uri="{BB962C8B-B14F-4D97-AF65-F5344CB8AC3E}">
        <p14:creationId xmlns:p14="http://schemas.microsoft.com/office/powerpoint/2010/main" val="3440210906"/>
      </p:ext>
    </p:extLst>
  </p:cSld>
  <p:clrMapOvr>
    <a:masterClrMapping/>
  </p:clrMapOvr>
  <p:hf hd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38A58-465D-29BC-3745-035187C7CF41}"/>
              </a:ext>
            </a:extLst>
          </p:cNvPr>
          <p:cNvSpPr>
            <a:spLocks noGrp="1"/>
          </p:cNvSpPr>
          <p:nvPr>
            <p:ph type="title"/>
          </p:nvPr>
        </p:nvSpPr>
        <p:spPr>
          <a:xfrm>
            <a:off x="604838" y="311086"/>
            <a:ext cx="7364412" cy="1065278"/>
          </a:xfrm>
        </p:spPr>
        <p:txBody>
          <a:bodyPr/>
          <a:lstStyle/>
          <a:p>
            <a:r>
              <a:rPr lang="en-US"/>
              <a:t>Click to edit Master title style</a:t>
            </a:r>
            <a:endParaRPr lang="en-GB" dirty="0"/>
          </a:p>
        </p:txBody>
      </p:sp>
      <p:sp>
        <p:nvSpPr>
          <p:cNvPr id="4" name="Footer Placeholder 3">
            <a:extLst>
              <a:ext uri="{FF2B5EF4-FFF2-40B4-BE49-F238E27FC236}">
                <a16:creationId xmlns:a16="http://schemas.microsoft.com/office/drawing/2014/main" id="{03AF2D71-F647-C342-B16D-56C6AF9BC99F}"/>
              </a:ext>
            </a:extLst>
          </p:cNvPr>
          <p:cNvSpPr>
            <a:spLocks noGrp="1"/>
          </p:cNvSpPr>
          <p:nvPr>
            <p:ph type="ftr" sz="quarter" idx="11"/>
          </p:nvPr>
        </p:nvSpPr>
        <p:spPr/>
        <p:txBody>
          <a:bodyPr/>
          <a:lstStyle/>
          <a:p>
            <a:r>
              <a:rPr lang="en-GB"/>
              <a:t>Insert menu &gt; Header &amp; Footer button</a:t>
            </a:r>
          </a:p>
        </p:txBody>
      </p:sp>
      <p:sp>
        <p:nvSpPr>
          <p:cNvPr id="5" name="Slide Number Placeholder 4">
            <a:extLst>
              <a:ext uri="{FF2B5EF4-FFF2-40B4-BE49-F238E27FC236}">
                <a16:creationId xmlns:a16="http://schemas.microsoft.com/office/drawing/2014/main" id="{E364B384-59B0-AF00-1B1B-6C83719C637C}"/>
              </a:ext>
            </a:extLst>
          </p:cNvPr>
          <p:cNvSpPr>
            <a:spLocks noGrp="1"/>
          </p:cNvSpPr>
          <p:nvPr>
            <p:ph type="sldNum" sz="quarter" idx="12"/>
          </p:nvPr>
        </p:nvSpPr>
        <p:spPr/>
        <p:txBody>
          <a:bodyPr/>
          <a:lstStyle/>
          <a:p>
            <a:fld id="{03CB0E19-F4C8-4F98-96D2-CE1ECDE59975}" type="slidenum">
              <a:rPr lang="en-GB" smtClean="0"/>
              <a:t>‹#›</a:t>
            </a:fld>
            <a:endParaRPr lang="en-GB"/>
          </a:p>
        </p:txBody>
      </p:sp>
      <p:sp>
        <p:nvSpPr>
          <p:cNvPr id="7" name="Text Placeholder 8">
            <a:extLst>
              <a:ext uri="{FF2B5EF4-FFF2-40B4-BE49-F238E27FC236}">
                <a16:creationId xmlns:a16="http://schemas.microsoft.com/office/drawing/2014/main" id="{C29F56FE-6896-93B5-300C-73E8064C8DE4}"/>
              </a:ext>
            </a:extLst>
          </p:cNvPr>
          <p:cNvSpPr>
            <a:spLocks noGrp="1"/>
          </p:cNvSpPr>
          <p:nvPr>
            <p:ph type="body" sz="quarter" idx="13" hasCustomPrompt="1"/>
          </p:nvPr>
        </p:nvSpPr>
        <p:spPr>
          <a:xfrm>
            <a:off x="604838" y="5464175"/>
            <a:ext cx="9267825" cy="587375"/>
          </a:xfrm>
        </p:spPr>
        <p:txBody>
          <a:bodyPr anchor="b" anchorCtr="0"/>
          <a:lstStyle>
            <a:lvl1pPr>
              <a:lnSpc>
                <a:spcPct val="100000"/>
              </a:lnSpc>
              <a:spcBef>
                <a:spcPts val="0"/>
              </a:spcBef>
              <a:buFontTx/>
              <a:buNone/>
              <a:defRPr sz="900" b="0">
                <a:solidFill>
                  <a:schemeClr val="tx1"/>
                </a:solidFill>
              </a:defRPr>
            </a:lvl1pPr>
            <a:lvl2pPr>
              <a:lnSpc>
                <a:spcPct val="100000"/>
              </a:lnSpc>
              <a:spcBef>
                <a:spcPts val="0"/>
              </a:spcBef>
              <a:buFontTx/>
              <a:buNone/>
              <a:defRPr sz="900" b="0">
                <a:solidFill>
                  <a:schemeClr val="tx1"/>
                </a:solidFill>
              </a:defRPr>
            </a:lvl2pPr>
            <a:lvl3pPr marL="0" indent="0">
              <a:lnSpc>
                <a:spcPct val="100000"/>
              </a:lnSpc>
              <a:spcBef>
                <a:spcPts val="0"/>
              </a:spcBef>
              <a:buFontTx/>
              <a:buNone/>
              <a:defRPr sz="900" b="0">
                <a:solidFill>
                  <a:schemeClr val="tx1"/>
                </a:solidFill>
              </a:defRPr>
            </a:lvl3pPr>
            <a:lvl4pPr marL="0" indent="0">
              <a:lnSpc>
                <a:spcPct val="100000"/>
              </a:lnSpc>
              <a:spcBef>
                <a:spcPts val="0"/>
              </a:spcBef>
              <a:buFontTx/>
              <a:buNone/>
              <a:defRPr sz="900" b="0">
                <a:solidFill>
                  <a:schemeClr val="tx1"/>
                </a:solidFill>
              </a:defRPr>
            </a:lvl4pPr>
            <a:lvl5pPr marL="0" indent="0">
              <a:lnSpc>
                <a:spcPct val="100000"/>
              </a:lnSpc>
              <a:spcBef>
                <a:spcPts val="0"/>
              </a:spcBef>
              <a:buFontTx/>
              <a:buNone/>
              <a:defRPr sz="900" b="0">
                <a:solidFill>
                  <a:schemeClr val="tx1"/>
                </a:solidFill>
              </a:defRPr>
            </a:lvl5pPr>
          </a:lstStyle>
          <a:p>
            <a:pPr lvl="0"/>
            <a:r>
              <a:rPr lang="en-US" dirty="0"/>
              <a:t>Click to add footnote or delete text box</a:t>
            </a:r>
          </a:p>
          <a:p>
            <a:pPr lvl="1"/>
            <a:r>
              <a:rPr lang="en-US" dirty="0"/>
              <a:t>Second level</a:t>
            </a:r>
          </a:p>
        </p:txBody>
      </p:sp>
      <p:pic>
        <p:nvPicPr>
          <p:cNvPr id="3" name="Picture 2">
            <a:extLst>
              <a:ext uri="{FF2B5EF4-FFF2-40B4-BE49-F238E27FC236}">
                <a16:creationId xmlns:a16="http://schemas.microsoft.com/office/drawing/2014/main" id="{EB95F338-020C-AD1A-58C0-1E2252F80F3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3385" y="6132510"/>
            <a:ext cx="3438000" cy="640936"/>
          </a:xfrm>
          <a:prstGeom prst="rect">
            <a:avLst/>
          </a:prstGeom>
          <a:noFill/>
          <a:ln>
            <a:noFill/>
          </a:ln>
        </p:spPr>
      </p:pic>
    </p:spTree>
    <p:extLst>
      <p:ext uri="{BB962C8B-B14F-4D97-AF65-F5344CB8AC3E}">
        <p14:creationId xmlns:p14="http://schemas.microsoft.com/office/powerpoint/2010/main" val="13299143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3761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2 (Full Colour) Light Image">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5BEA9E99-0C18-0E13-D81E-E2F2149CBA47}"/>
              </a:ext>
            </a:extLst>
          </p:cNvPr>
          <p:cNvSpPr>
            <a:spLocks noGrp="1" noChangeAspect="1"/>
          </p:cNvSpPr>
          <p:nvPr>
            <p:ph type="pic" sz="quarter" idx="10"/>
          </p:nvPr>
        </p:nvSpPr>
        <p:spPr>
          <a:xfrm>
            <a:off x="0" y="0"/>
            <a:ext cx="12192000" cy="6858000"/>
          </a:xfrm>
          <a:custGeom>
            <a:avLst/>
            <a:gdLst>
              <a:gd name="connsiteX0" fmla="*/ 0 w 2901950"/>
              <a:gd name="connsiteY0" fmla="*/ 0 h 1638300"/>
              <a:gd name="connsiteX1" fmla="*/ 581902 w 2901950"/>
              <a:gd name="connsiteY1" fmla="*/ 0 h 1638300"/>
              <a:gd name="connsiteX2" fmla="*/ 1160024 w 2901950"/>
              <a:gd name="connsiteY2" fmla="*/ 0 h 1638300"/>
              <a:gd name="connsiteX3" fmla="*/ 1741926 w 2901950"/>
              <a:gd name="connsiteY3" fmla="*/ 0 h 1638300"/>
              <a:gd name="connsiteX4" fmla="*/ 2320049 w 2901950"/>
              <a:gd name="connsiteY4" fmla="*/ 0 h 1638300"/>
              <a:gd name="connsiteX5" fmla="*/ 2901950 w 2901950"/>
              <a:gd name="connsiteY5" fmla="*/ 0 h 1638300"/>
              <a:gd name="connsiteX6" fmla="*/ 2901950 w 2901950"/>
              <a:gd name="connsiteY6" fmla="*/ 326143 h 1638300"/>
              <a:gd name="connsiteX7" fmla="*/ 2901950 w 2901950"/>
              <a:gd name="connsiteY7" fmla="*/ 356482 h 1638300"/>
              <a:gd name="connsiteX8" fmla="*/ 2467413 w 2901950"/>
              <a:gd name="connsiteY8" fmla="*/ 656079 h 1638300"/>
              <a:gd name="connsiteX9" fmla="*/ 2463635 w 2901950"/>
              <a:gd name="connsiteY9" fmla="*/ 663663 h 1638300"/>
              <a:gd name="connsiteX10" fmla="*/ 2350277 w 2901950"/>
              <a:gd name="connsiteY10" fmla="*/ 982222 h 1638300"/>
              <a:gd name="connsiteX11" fmla="*/ 2350277 w 2901950"/>
              <a:gd name="connsiteY11" fmla="*/ 1312157 h 1638300"/>
              <a:gd name="connsiteX12" fmla="*/ 2350277 w 2901950"/>
              <a:gd name="connsiteY12" fmla="*/ 1315949 h 1638300"/>
              <a:gd name="connsiteX13" fmla="*/ 2320049 w 2901950"/>
              <a:gd name="connsiteY13" fmla="*/ 1331119 h 1638300"/>
              <a:gd name="connsiteX14" fmla="*/ 2029098 w 2901950"/>
              <a:gd name="connsiteY14" fmla="*/ 1501775 h 1638300"/>
              <a:gd name="connsiteX15" fmla="*/ 1915741 w 2901950"/>
              <a:gd name="connsiteY15" fmla="*/ 1615546 h 1638300"/>
              <a:gd name="connsiteX16" fmla="*/ 1904405 w 2901950"/>
              <a:gd name="connsiteY16" fmla="*/ 1638300 h 1638300"/>
              <a:gd name="connsiteX17" fmla="*/ 1741926 w 2901950"/>
              <a:gd name="connsiteY17" fmla="*/ 1638300 h 1638300"/>
              <a:gd name="connsiteX18" fmla="*/ 1160024 w 2901950"/>
              <a:gd name="connsiteY18" fmla="*/ 1638300 h 1638300"/>
              <a:gd name="connsiteX19" fmla="*/ 581902 w 2901950"/>
              <a:gd name="connsiteY19" fmla="*/ 1638300 h 1638300"/>
              <a:gd name="connsiteX20" fmla="*/ 0 w 2901950"/>
              <a:gd name="connsiteY20" fmla="*/ 1638300 h 1638300"/>
              <a:gd name="connsiteX21" fmla="*/ 0 w 2901950"/>
              <a:gd name="connsiteY21" fmla="*/ 1312157 h 1638300"/>
              <a:gd name="connsiteX22" fmla="*/ 0 w 2901950"/>
              <a:gd name="connsiteY22" fmla="*/ 982222 h 1638300"/>
              <a:gd name="connsiteX23" fmla="*/ 0 w 2901950"/>
              <a:gd name="connsiteY23" fmla="*/ 656079 h 1638300"/>
              <a:gd name="connsiteX24" fmla="*/ 0 w 2901950"/>
              <a:gd name="connsiteY24" fmla="*/ 326143 h 1638300"/>
              <a:gd name="connsiteX25" fmla="*/ 0 w 2901950"/>
              <a:gd name="connsiteY25" fmla="*/ 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901950" h="1638300">
                <a:moveTo>
                  <a:pt x="0" y="0"/>
                </a:moveTo>
                <a:cubicBezTo>
                  <a:pt x="0" y="0"/>
                  <a:pt x="0" y="0"/>
                  <a:pt x="581902" y="0"/>
                </a:cubicBezTo>
                <a:cubicBezTo>
                  <a:pt x="581902" y="0"/>
                  <a:pt x="581902" y="0"/>
                  <a:pt x="1160024" y="0"/>
                </a:cubicBezTo>
                <a:cubicBezTo>
                  <a:pt x="1160024" y="0"/>
                  <a:pt x="1160024" y="0"/>
                  <a:pt x="1741926" y="0"/>
                </a:cubicBezTo>
                <a:cubicBezTo>
                  <a:pt x="1741926" y="0"/>
                  <a:pt x="1741926" y="0"/>
                  <a:pt x="2320049" y="0"/>
                </a:cubicBezTo>
                <a:lnTo>
                  <a:pt x="2901950" y="0"/>
                </a:lnTo>
                <a:cubicBezTo>
                  <a:pt x="2901950" y="0"/>
                  <a:pt x="2901950" y="0"/>
                  <a:pt x="2901950" y="326143"/>
                </a:cubicBezTo>
                <a:cubicBezTo>
                  <a:pt x="2901950" y="326143"/>
                  <a:pt x="2901950" y="326143"/>
                  <a:pt x="2901950" y="356482"/>
                </a:cubicBezTo>
                <a:cubicBezTo>
                  <a:pt x="2720578" y="386821"/>
                  <a:pt x="2561878" y="496799"/>
                  <a:pt x="2467413" y="656079"/>
                </a:cubicBezTo>
                <a:cubicBezTo>
                  <a:pt x="2467413" y="659871"/>
                  <a:pt x="2463635" y="659871"/>
                  <a:pt x="2463635" y="663663"/>
                </a:cubicBezTo>
                <a:cubicBezTo>
                  <a:pt x="2406956" y="762265"/>
                  <a:pt x="2365392" y="872243"/>
                  <a:pt x="2350277" y="982222"/>
                </a:cubicBezTo>
                <a:cubicBezTo>
                  <a:pt x="2331384" y="1092200"/>
                  <a:pt x="2331384" y="1202179"/>
                  <a:pt x="2350277" y="1312157"/>
                </a:cubicBezTo>
                <a:cubicBezTo>
                  <a:pt x="2350277" y="1312157"/>
                  <a:pt x="2350277" y="1312157"/>
                  <a:pt x="2350277" y="1315949"/>
                </a:cubicBezTo>
                <a:cubicBezTo>
                  <a:pt x="2350277" y="1315949"/>
                  <a:pt x="2350277" y="1315949"/>
                  <a:pt x="2320049" y="1331119"/>
                </a:cubicBezTo>
                <a:cubicBezTo>
                  <a:pt x="2320049" y="1331119"/>
                  <a:pt x="2320049" y="1331119"/>
                  <a:pt x="2029098" y="1501775"/>
                </a:cubicBezTo>
                <a:cubicBezTo>
                  <a:pt x="1983755" y="1528322"/>
                  <a:pt x="1942191" y="1566245"/>
                  <a:pt x="1915741" y="1615546"/>
                </a:cubicBezTo>
                <a:cubicBezTo>
                  <a:pt x="1911962" y="1623131"/>
                  <a:pt x="1908183" y="1630715"/>
                  <a:pt x="1904405" y="1638300"/>
                </a:cubicBezTo>
                <a:cubicBezTo>
                  <a:pt x="1904405" y="1638300"/>
                  <a:pt x="1904405" y="1638300"/>
                  <a:pt x="1741926" y="1638300"/>
                </a:cubicBezTo>
                <a:cubicBezTo>
                  <a:pt x="1741926" y="1638300"/>
                  <a:pt x="1741926" y="1638300"/>
                  <a:pt x="1160024" y="1638300"/>
                </a:cubicBezTo>
                <a:cubicBezTo>
                  <a:pt x="1160024" y="1638300"/>
                  <a:pt x="1160024" y="1638300"/>
                  <a:pt x="581902" y="1638300"/>
                </a:cubicBezTo>
                <a:cubicBezTo>
                  <a:pt x="581902" y="1638300"/>
                  <a:pt x="581902" y="1638300"/>
                  <a:pt x="0" y="1638300"/>
                </a:cubicBezTo>
                <a:cubicBezTo>
                  <a:pt x="0" y="1638300"/>
                  <a:pt x="0" y="1638300"/>
                  <a:pt x="0" y="1312157"/>
                </a:cubicBezTo>
                <a:cubicBezTo>
                  <a:pt x="0" y="1312157"/>
                  <a:pt x="0" y="1312157"/>
                  <a:pt x="0" y="982222"/>
                </a:cubicBezTo>
                <a:cubicBezTo>
                  <a:pt x="0" y="982222"/>
                  <a:pt x="0" y="982222"/>
                  <a:pt x="0" y="656079"/>
                </a:cubicBezTo>
                <a:cubicBezTo>
                  <a:pt x="0" y="656079"/>
                  <a:pt x="0" y="656079"/>
                  <a:pt x="0" y="326143"/>
                </a:cubicBezTo>
                <a:cubicBezTo>
                  <a:pt x="0" y="326143"/>
                  <a:pt x="0" y="326143"/>
                  <a:pt x="0" y="0"/>
                </a:cubicBezTo>
                <a:close/>
              </a:path>
            </a:pathLst>
          </a:custGeom>
          <a:noFill/>
        </p:spPr>
        <p:txBody>
          <a:bodyPr wrap="square" tIns="360000">
            <a:noAutofit/>
          </a:bodyPr>
          <a:lstStyle>
            <a:lvl1pPr algn="ctr">
              <a:defRPr sz="1400" b="0"/>
            </a:lvl1pPr>
          </a:lstStyle>
          <a:p>
            <a:r>
              <a:rPr lang="en-US"/>
              <a:t>Click icon to add picture</a:t>
            </a:r>
            <a:endParaRPr lang="en-GB" dirty="0"/>
          </a:p>
        </p:txBody>
      </p:sp>
      <p:pic>
        <p:nvPicPr>
          <p:cNvPr id="7" name="Picture 6" descr="A blue and pink circle with black background&#10;&#10;Description automatically generated">
            <a:extLst>
              <a:ext uri="{FF2B5EF4-FFF2-40B4-BE49-F238E27FC236}">
                <a16:creationId xmlns:a16="http://schemas.microsoft.com/office/drawing/2014/main" id="{EE80A020-17A0-9A32-B7DF-F8F78FB38BF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874001" y="0"/>
            <a:ext cx="4317999" cy="6858000"/>
          </a:xfrm>
          <a:prstGeom prst="rect">
            <a:avLst/>
          </a:prstGeom>
        </p:spPr>
      </p:pic>
      <p:sp>
        <p:nvSpPr>
          <p:cNvPr id="2" name="Title 1">
            <a:extLst>
              <a:ext uri="{FF2B5EF4-FFF2-40B4-BE49-F238E27FC236}">
                <a16:creationId xmlns:a16="http://schemas.microsoft.com/office/drawing/2014/main" id="{06C9918D-BA13-C7B2-DD69-2DC8F3E605D4}"/>
              </a:ext>
            </a:extLst>
          </p:cNvPr>
          <p:cNvSpPr>
            <a:spLocks noGrp="1"/>
          </p:cNvSpPr>
          <p:nvPr>
            <p:ph type="ctrTitle"/>
          </p:nvPr>
        </p:nvSpPr>
        <p:spPr>
          <a:xfrm>
            <a:off x="604838" y="1376363"/>
            <a:ext cx="5465762" cy="2276399"/>
          </a:xfrm>
        </p:spPr>
        <p:txBody>
          <a:bodyPr anchor="b" anchorCtr="0"/>
          <a:lstStyle>
            <a:lvl1pPr algn="l">
              <a:lnSpc>
                <a:spcPct val="90000"/>
              </a:lnSpc>
              <a:defRPr sz="4000" spc="-100" baseline="0"/>
            </a:lvl1pPr>
          </a:lstStyle>
          <a:p>
            <a:r>
              <a:rPr lang="en-US"/>
              <a:t>Click to edit Master title style</a:t>
            </a:r>
            <a:endParaRPr lang="en-GB" dirty="0"/>
          </a:p>
        </p:txBody>
      </p:sp>
      <p:sp>
        <p:nvSpPr>
          <p:cNvPr id="3" name="Subtitle 2">
            <a:extLst>
              <a:ext uri="{FF2B5EF4-FFF2-40B4-BE49-F238E27FC236}">
                <a16:creationId xmlns:a16="http://schemas.microsoft.com/office/drawing/2014/main" id="{F5126F13-0AE9-3175-DE16-03EC60AEA720}"/>
              </a:ext>
            </a:extLst>
          </p:cNvPr>
          <p:cNvSpPr>
            <a:spLocks noGrp="1"/>
          </p:cNvSpPr>
          <p:nvPr>
            <p:ph type="subTitle" idx="1"/>
          </p:nvPr>
        </p:nvSpPr>
        <p:spPr>
          <a:xfrm>
            <a:off x="604838" y="3990974"/>
            <a:ext cx="4510395" cy="1047751"/>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a:extLst>
              <a:ext uri="{FF2B5EF4-FFF2-40B4-BE49-F238E27FC236}">
                <a16:creationId xmlns:a16="http://schemas.microsoft.com/office/drawing/2014/main" id="{C23A8108-6468-F37B-B08D-4576298F528F}"/>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FC9EE5C0-CA83-92F8-E574-92C5F4ED2C0C}"/>
              </a:ext>
            </a:extLst>
          </p:cNvPr>
          <p:cNvSpPr>
            <a:spLocks noGrp="1"/>
          </p:cNvSpPr>
          <p:nvPr>
            <p:ph type="sldNum" sz="quarter" idx="12"/>
          </p:nvPr>
        </p:nvSpPr>
        <p:spPr/>
        <p:txBody>
          <a:bodyPr/>
          <a:lstStyle/>
          <a:p>
            <a:fld id="{03CB0E19-F4C8-4F98-96D2-CE1ECDE59975}" type="slidenum">
              <a:rPr lang="en-GB" smtClean="0"/>
              <a:t>‹#›</a:t>
            </a:fld>
            <a:endParaRPr lang="en-GB"/>
          </a:p>
        </p:txBody>
      </p:sp>
      <p:pic>
        <p:nvPicPr>
          <p:cNvPr id="2054" name="Picture 6">
            <a:extLst>
              <a:ext uri="{FF2B5EF4-FFF2-40B4-BE49-F238E27FC236}">
                <a16:creationId xmlns:a16="http://schemas.microsoft.com/office/drawing/2014/main" id="{B92AF615-B0B4-115B-E41F-28D77FF01C1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8361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a:extLst>
              <a:ext uri="{FF2B5EF4-FFF2-40B4-BE49-F238E27FC236}">
                <a16:creationId xmlns:a16="http://schemas.microsoft.com/office/drawing/2014/main" id="{11323A8E-58B2-5227-B848-7987730AF7E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8786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803EBC5E-BE86-E879-A12E-9A2174CA6DCC}"/>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30350" y="5643501"/>
            <a:ext cx="5004000" cy="932879"/>
          </a:xfrm>
          <a:prstGeom prst="rect">
            <a:avLst/>
          </a:prstGeom>
          <a:noFill/>
          <a:ln>
            <a:noFill/>
          </a:ln>
        </p:spPr>
      </p:pic>
    </p:spTree>
    <p:extLst>
      <p:ext uri="{BB962C8B-B14F-4D97-AF65-F5344CB8AC3E}">
        <p14:creationId xmlns:p14="http://schemas.microsoft.com/office/powerpoint/2010/main" val="3128272327"/>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End Slide 1">
    <p:spTree>
      <p:nvGrpSpPr>
        <p:cNvPr id="1" name=""/>
        <p:cNvGrpSpPr/>
        <p:nvPr/>
      </p:nvGrpSpPr>
      <p:grpSpPr>
        <a:xfrm>
          <a:off x="0" y="0"/>
          <a:ext cx="0" cy="0"/>
          <a:chOff x="0" y="0"/>
          <a:chExt cx="0" cy="0"/>
        </a:xfrm>
      </p:grpSpPr>
      <p:pic>
        <p:nvPicPr>
          <p:cNvPr id="9" name="Picture 8" descr="A colorful circle and black background&#10;&#10;Description automatically generated">
            <a:extLst>
              <a:ext uri="{FF2B5EF4-FFF2-40B4-BE49-F238E27FC236}">
                <a16:creationId xmlns:a16="http://schemas.microsoft.com/office/drawing/2014/main" id="{A0CB5D0A-51F7-B26F-7F31-F6DE5646883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848600" y="0"/>
            <a:ext cx="4343400" cy="6858000"/>
          </a:xfrm>
          <a:prstGeom prst="rect">
            <a:avLst/>
          </a:prstGeom>
        </p:spPr>
      </p:pic>
      <p:sp>
        <p:nvSpPr>
          <p:cNvPr id="5" name="Footer Placeholder 4">
            <a:extLst>
              <a:ext uri="{FF2B5EF4-FFF2-40B4-BE49-F238E27FC236}">
                <a16:creationId xmlns:a16="http://schemas.microsoft.com/office/drawing/2014/main" id="{C23A8108-6468-F37B-B08D-4576298F528F}"/>
              </a:ext>
            </a:extLst>
          </p:cNvPr>
          <p:cNvSpPr>
            <a:spLocks noGrp="1"/>
          </p:cNvSpPr>
          <p:nvPr>
            <p:ph type="ftr" sz="quarter" idx="11"/>
          </p:nvPr>
        </p:nvSpPr>
        <p:spPr/>
        <p:txBody>
          <a:bodyPr/>
          <a:lstStyle>
            <a:lvl1pPr>
              <a:defRPr>
                <a:solidFill>
                  <a:schemeClr val="bg1"/>
                </a:solidFill>
              </a:defRPr>
            </a:lvl1pPr>
          </a:lstStyle>
          <a:p>
            <a:r>
              <a:rPr lang="en-GB"/>
              <a:t>Insert menu &gt; Header &amp; Footer button</a:t>
            </a:r>
            <a:endParaRPr lang="en-GB" dirty="0"/>
          </a:p>
        </p:txBody>
      </p:sp>
      <p:sp>
        <p:nvSpPr>
          <p:cNvPr id="6" name="Slide Number Placeholder 5">
            <a:extLst>
              <a:ext uri="{FF2B5EF4-FFF2-40B4-BE49-F238E27FC236}">
                <a16:creationId xmlns:a16="http://schemas.microsoft.com/office/drawing/2014/main" id="{FC9EE5C0-CA83-92F8-E574-92C5F4ED2C0C}"/>
              </a:ext>
            </a:extLst>
          </p:cNvPr>
          <p:cNvSpPr>
            <a:spLocks noGrp="1"/>
          </p:cNvSpPr>
          <p:nvPr>
            <p:ph type="sldNum" sz="quarter" idx="12"/>
          </p:nvPr>
        </p:nvSpPr>
        <p:spPr/>
        <p:txBody>
          <a:bodyPr/>
          <a:lstStyle>
            <a:lvl1pPr>
              <a:defRPr>
                <a:solidFill>
                  <a:schemeClr val="bg1"/>
                </a:solidFill>
              </a:defRPr>
            </a:lvl1pPr>
          </a:lstStyle>
          <a:p>
            <a:fld id="{03CB0E19-F4C8-4F98-96D2-CE1ECDE59975}" type="slidenum">
              <a:rPr lang="en-GB" smtClean="0"/>
              <a:pPr/>
              <a:t>‹#›</a:t>
            </a:fld>
            <a:endParaRPr lang="en-GB"/>
          </a:p>
        </p:txBody>
      </p:sp>
      <p:sp>
        <p:nvSpPr>
          <p:cNvPr id="4" name="Title 1">
            <a:extLst>
              <a:ext uri="{FF2B5EF4-FFF2-40B4-BE49-F238E27FC236}">
                <a16:creationId xmlns:a16="http://schemas.microsoft.com/office/drawing/2014/main" id="{6143DEFF-7B37-AEB7-BAB3-BA96DA8780C3}"/>
              </a:ext>
            </a:extLst>
          </p:cNvPr>
          <p:cNvSpPr>
            <a:spLocks noGrp="1"/>
          </p:cNvSpPr>
          <p:nvPr>
            <p:ph type="ctrTitle"/>
          </p:nvPr>
        </p:nvSpPr>
        <p:spPr>
          <a:xfrm>
            <a:off x="604838" y="2758439"/>
            <a:ext cx="5465762" cy="2280285"/>
          </a:xfrm>
        </p:spPr>
        <p:txBody>
          <a:bodyPr anchor="b" anchorCtr="0"/>
          <a:lstStyle>
            <a:lvl1pPr algn="l">
              <a:lnSpc>
                <a:spcPct val="90000"/>
              </a:lnSpc>
              <a:defRPr sz="4000" spc="-100" baseline="0"/>
            </a:lvl1pPr>
          </a:lstStyle>
          <a:p>
            <a:r>
              <a:rPr lang="en-US"/>
              <a:t>Click to edit Master title style</a:t>
            </a:r>
            <a:endParaRPr lang="en-GB" dirty="0"/>
          </a:p>
        </p:txBody>
      </p:sp>
      <p:sp>
        <p:nvSpPr>
          <p:cNvPr id="7" name="Text Placeholder 12">
            <a:extLst>
              <a:ext uri="{FF2B5EF4-FFF2-40B4-BE49-F238E27FC236}">
                <a16:creationId xmlns:a16="http://schemas.microsoft.com/office/drawing/2014/main" id="{57D66186-3CF2-1211-7819-DF6B04FF0276}"/>
              </a:ext>
            </a:extLst>
          </p:cNvPr>
          <p:cNvSpPr>
            <a:spLocks noGrp="1"/>
          </p:cNvSpPr>
          <p:nvPr>
            <p:ph type="body" sz="quarter" idx="14"/>
          </p:nvPr>
        </p:nvSpPr>
        <p:spPr>
          <a:xfrm>
            <a:off x="604838" y="338018"/>
            <a:ext cx="3802062" cy="1253173"/>
          </a:xfrm>
        </p:spPr>
        <p:txBody>
          <a:bodyPr/>
          <a:lstStyle>
            <a:lvl1pPr>
              <a:defRPr sz="2000"/>
            </a:lvl1pPr>
            <a:lvl2pPr>
              <a:spcBef>
                <a:spcPts val="0"/>
              </a:spcBef>
              <a:defRPr sz="2000">
                <a:solidFill>
                  <a:srgbClr val="0460A9"/>
                </a:solidFill>
              </a:defRPr>
            </a:lvl2pPr>
            <a:lvl3pPr>
              <a:defRPr lang="en-US" sz="2000" kern="1200" dirty="0" smtClean="0">
                <a:solidFill>
                  <a:schemeClr val="tx1"/>
                </a:solidFill>
                <a:latin typeface="+mn-lt"/>
                <a:ea typeface="+mn-ea"/>
                <a:cs typeface="+mn-cs"/>
              </a:defRPr>
            </a:lvl3pPr>
          </a:lstStyle>
          <a:p>
            <a:pPr lvl="0"/>
            <a:r>
              <a:rPr lang="en-US"/>
              <a:t>Click to edit Master text styles</a:t>
            </a:r>
          </a:p>
          <a:p>
            <a:pPr lvl="1"/>
            <a:r>
              <a:rPr lang="en-US"/>
              <a:t>Second level</a:t>
            </a:r>
          </a:p>
        </p:txBody>
      </p:sp>
      <p:pic>
        <p:nvPicPr>
          <p:cNvPr id="10" name="Picture 9">
            <a:extLst>
              <a:ext uri="{FF2B5EF4-FFF2-40B4-BE49-F238E27FC236}">
                <a16:creationId xmlns:a16="http://schemas.microsoft.com/office/drawing/2014/main" id="{D8E686FA-8940-A88B-138F-B4BB47A6D04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0350" y="5643501"/>
            <a:ext cx="5004000" cy="932879"/>
          </a:xfrm>
          <a:prstGeom prst="rect">
            <a:avLst/>
          </a:prstGeom>
          <a:noFill/>
          <a:ln>
            <a:noFill/>
          </a:ln>
        </p:spPr>
      </p:pic>
    </p:spTree>
    <p:extLst>
      <p:ext uri="{BB962C8B-B14F-4D97-AF65-F5344CB8AC3E}">
        <p14:creationId xmlns:p14="http://schemas.microsoft.com/office/powerpoint/2010/main" val="828465097"/>
      </p:ext>
    </p:extLst>
  </p:cSld>
  <p:clrMapOvr>
    <a:masterClrMapping/>
  </p:clrMapOvr>
  <p:hf hdr="0" ft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End Slide 2">
    <p:spTree>
      <p:nvGrpSpPr>
        <p:cNvPr id="1" name=""/>
        <p:cNvGrpSpPr/>
        <p:nvPr/>
      </p:nvGrpSpPr>
      <p:grpSpPr>
        <a:xfrm>
          <a:off x="0" y="0"/>
          <a:ext cx="0" cy="0"/>
          <a:chOff x="0" y="0"/>
          <a:chExt cx="0" cy="0"/>
        </a:xfrm>
      </p:grpSpPr>
      <p:pic>
        <p:nvPicPr>
          <p:cNvPr id="3" name="Picture 2" descr="A blue and red circle&#10;&#10;Description automatically generated">
            <a:extLst>
              <a:ext uri="{FF2B5EF4-FFF2-40B4-BE49-F238E27FC236}">
                <a16:creationId xmlns:a16="http://schemas.microsoft.com/office/drawing/2014/main" id="{5410D678-9687-A042-D775-92BC6ABD947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452100" y="0"/>
            <a:ext cx="1739900" cy="6858000"/>
          </a:xfrm>
          <a:prstGeom prst="rect">
            <a:avLst/>
          </a:prstGeom>
        </p:spPr>
      </p:pic>
      <p:sp>
        <p:nvSpPr>
          <p:cNvPr id="5" name="Footer Placeholder 4">
            <a:extLst>
              <a:ext uri="{FF2B5EF4-FFF2-40B4-BE49-F238E27FC236}">
                <a16:creationId xmlns:a16="http://schemas.microsoft.com/office/drawing/2014/main" id="{C23A8108-6468-F37B-B08D-4576298F528F}"/>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FC9EE5C0-CA83-92F8-E574-92C5F4ED2C0C}"/>
              </a:ext>
            </a:extLst>
          </p:cNvPr>
          <p:cNvSpPr>
            <a:spLocks noGrp="1"/>
          </p:cNvSpPr>
          <p:nvPr>
            <p:ph type="sldNum" sz="quarter" idx="12"/>
          </p:nvPr>
        </p:nvSpPr>
        <p:spPr/>
        <p:txBody>
          <a:bodyPr/>
          <a:lstStyle/>
          <a:p>
            <a:fld id="{03CB0E19-F4C8-4F98-96D2-CE1ECDE59975}" type="slidenum">
              <a:rPr lang="en-GB" smtClean="0"/>
              <a:t>‹#›</a:t>
            </a:fld>
            <a:endParaRPr lang="en-GB"/>
          </a:p>
        </p:txBody>
      </p:sp>
      <p:sp>
        <p:nvSpPr>
          <p:cNvPr id="4" name="Title 1">
            <a:extLst>
              <a:ext uri="{FF2B5EF4-FFF2-40B4-BE49-F238E27FC236}">
                <a16:creationId xmlns:a16="http://schemas.microsoft.com/office/drawing/2014/main" id="{6143DEFF-7B37-AEB7-BAB3-BA96DA8780C3}"/>
              </a:ext>
            </a:extLst>
          </p:cNvPr>
          <p:cNvSpPr>
            <a:spLocks noGrp="1"/>
          </p:cNvSpPr>
          <p:nvPr>
            <p:ph type="ctrTitle"/>
          </p:nvPr>
        </p:nvSpPr>
        <p:spPr>
          <a:xfrm>
            <a:off x="604838" y="2758439"/>
            <a:ext cx="5465762" cy="2280285"/>
          </a:xfrm>
        </p:spPr>
        <p:txBody>
          <a:bodyPr anchor="b" anchorCtr="0"/>
          <a:lstStyle>
            <a:lvl1pPr algn="l">
              <a:lnSpc>
                <a:spcPct val="90000"/>
              </a:lnSpc>
              <a:defRPr sz="4000" spc="-100" baseline="0"/>
            </a:lvl1pPr>
          </a:lstStyle>
          <a:p>
            <a:r>
              <a:rPr lang="en-US"/>
              <a:t>Click to edit Master title style</a:t>
            </a:r>
            <a:endParaRPr lang="en-GB" dirty="0"/>
          </a:p>
        </p:txBody>
      </p:sp>
      <p:sp>
        <p:nvSpPr>
          <p:cNvPr id="7" name="Text Placeholder 12">
            <a:extLst>
              <a:ext uri="{FF2B5EF4-FFF2-40B4-BE49-F238E27FC236}">
                <a16:creationId xmlns:a16="http://schemas.microsoft.com/office/drawing/2014/main" id="{57D66186-3CF2-1211-7819-DF6B04FF0276}"/>
              </a:ext>
            </a:extLst>
          </p:cNvPr>
          <p:cNvSpPr>
            <a:spLocks noGrp="1"/>
          </p:cNvSpPr>
          <p:nvPr>
            <p:ph type="body" sz="quarter" idx="14"/>
          </p:nvPr>
        </p:nvSpPr>
        <p:spPr>
          <a:xfrm>
            <a:off x="604838" y="338018"/>
            <a:ext cx="3802062" cy="1253173"/>
          </a:xfrm>
        </p:spPr>
        <p:txBody>
          <a:bodyPr/>
          <a:lstStyle>
            <a:lvl1pPr>
              <a:defRPr sz="2000"/>
            </a:lvl1pPr>
            <a:lvl2pPr>
              <a:spcBef>
                <a:spcPts val="0"/>
              </a:spcBef>
              <a:defRPr sz="2000">
                <a:solidFill>
                  <a:srgbClr val="0460A9"/>
                </a:solidFill>
              </a:defRPr>
            </a:lvl2pPr>
            <a:lvl3pPr>
              <a:defRPr lang="en-US" sz="2000" kern="1200" dirty="0" smtClean="0">
                <a:solidFill>
                  <a:schemeClr val="tx1"/>
                </a:solidFill>
                <a:latin typeface="+mn-lt"/>
                <a:ea typeface="+mn-ea"/>
                <a:cs typeface="+mn-cs"/>
              </a:defRPr>
            </a:lvl3pPr>
          </a:lstStyle>
          <a:p>
            <a:pPr lvl="0"/>
            <a:r>
              <a:rPr lang="en-US"/>
              <a:t>Click to edit Master text styles</a:t>
            </a:r>
          </a:p>
          <a:p>
            <a:pPr lvl="1"/>
            <a:r>
              <a:rPr lang="en-US"/>
              <a:t>Second level</a:t>
            </a:r>
          </a:p>
        </p:txBody>
      </p:sp>
      <p:pic>
        <p:nvPicPr>
          <p:cNvPr id="10" name="Picture 9">
            <a:extLst>
              <a:ext uri="{FF2B5EF4-FFF2-40B4-BE49-F238E27FC236}">
                <a16:creationId xmlns:a16="http://schemas.microsoft.com/office/drawing/2014/main" id="{D8E686FA-8940-A88B-138F-B4BB47A6D04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0350" y="5643501"/>
            <a:ext cx="5004000" cy="932879"/>
          </a:xfrm>
          <a:prstGeom prst="rect">
            <a:avLst/>
          </a:prstGeom>
          <a:noFill/>
          <a:ln>
            <a:noFill/>
          </a:ln>
        </p:spPr>
      </p:pic>
    </p:spTree>
    <p:extLst>
      <p:ext uri="{BB962C8B-B14F-4D97-AF65-F5344CB8AC3E}">
        <p14:creationId xmlns:p14="http://schemas.microsoft.com/office/powerpoint/2010/main" val="2736766241"/>
      </p:ext>
    </p:extLst>
  </p:cSld>
  <p:clrMapOvr>
    <a:masterClrMapping/>
  </p:clrMapOvr>
  <p:hf hdr="0" ft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End Slide 3">
    <p:spTree>
      <p:nvGrpSpPr>
        <p:cNvPr id="1" name=""/>
        <p:cNvGrpSpPr/>
        <p:nvPr/>
      </p:nvGrpSpPr>
      <p:grpSpPr>
        <a:xfrm>
          <a:off x="0" y="0"/>
          <a:ext cx="0" cy="0"/>
          <a:chOff x="0" y="0"/>
          <a:chExt cx="0" cy="0"/>
        </a:xfrm>
      </p:grpSpPr>
      <p:pic>
        <p:nvPicPr>
          <p:cNvPr id="2" name="Picture 1" descr="A yellow and orange curved object&#10;&#10;Description automatically generated">
            <a:extLst>
              <a:ext uri="{FF2B5EF4-FFF2-40B4-BE49-F238E27FC236}">
                <a16:creationId xmlns:a16="http://schemas.microsoft.com/office/drawing/2014/main" id="{DC0324F7-D5A3-B683-26D9-09630AC751E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48842" y="4776791"/>
            <a:ext cx="3348165" cy="2081210"/>
          </a:xfrm>
          <a:prstGeom prst="rect">
            <a:avLst/>
          </a:prstGeom>
        </p:spPr>
      </p:pic>
      <p:sp>
        <p:nvSpPr>
          <p:cNvPr id="3" name="Picture Placeholder 6">
            <a:extLst>
              <a:ext uri="{FF2B5EF4-FFF2-40B4-BE49-F238E27FC236}">
                <a16:creationId xmlns:a16="http://schemas.microsoft.com/office/drawing/2014/main" id="{E425BEBA-A534-F7E4-3ACD-720101319137}"/>
              </a:ext>
            </a:extLst>
          </p:cNvPr>
          <p:cNvSpPr>
            <a:spLocks noGrp="1" noChangeAspect="1"/>
          </p:cNvSpPr>
          <p:nvPr>
            <p:ph type="pic" sz="quarter" idx="10"/>
          </p:nvPr>
        </p:nvSpPr>
        <p:spPr>
          <a:xfrm>
            <a:off x="5428529" y="0"/>
            <a:ext cx="6763471" cy="6858000"/>
          </a:xfrm>
          <a:custGeom>
            <a:avLst/>
            <a:gdLst>
              <a:gd name="connsiteX0" fmla="*/ 377459 w 3359817"/>
              <a:gd name="connsiteY0" fmla="*/ 0 h 3406775"/>
              <a:gd name="connsiteX1" fmla="*/ 3359817 w 3359817"/>
              <a:gd name="connsiteY1" fmla="*/ 0 h 3406775"/>
              <a:gd name="connsiteX2" fmla="*/ 3359817 w 3359817"/>
              <a:gd name="connsiteY2" fmla="*/ 3406775 h 3406775"/>
              <a:gd name="connsiteX3" fmla="*/ 2223681 w 3359817"/>
              <a:gd name="connsiteY3" fmla="*/ 3406775 h 3406775"/>
              <a:gd name="connsiteX4" fmla="*/ 740392 w 3359817"/>
              <a:gd name="connsiteY4" fmla="*/ 2562967 h 3406775"/>
              <a:gd name="connsiteX5" fmla="*/ 46086 w 3359817"/>
              <a:gd name="connsiteY5" fmla="*/ 1939969 h 3406775"/>
              <a:gd name="connsiteX6" fmla="*/ 235442 w 3359817"/>
              <a:gd name="connsiteY6" fmla="*/ 1033073 h 3406775"/>
              <a:gd name="connsiteX7" fmla="*/ 424798 w 3359817"/>
              <a:gd name="connsiteY7" fmla="*/ 126177 h 3406775"/>
              <a:gd name="connsiteX8" fmla="*/ 377459 w 3359817"/>
              <a:gd name="connsiteY8" fmla="*/ 0 h 340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9817" h="3406775">
                <a:moveTo>
                  <a:pt x="377459" y="0"/>
                </a:moveTo>
                <a:lnTo>
                  <a:pt x="3359817" y="0"/>
                </a:lnTo>
                <a:cubicBezTo>
                  <a:pt x="3359817" y="3406775"/>
                  <a:pt x="3359817" y="3406775"/>
                  <a:pt x="3359817" y="3406775"/>
                </a:cubicBezTo>
                <a:cubicBezTo>
                  <a:pt x="2223681" y="3406775"/>
                  <a:pt x="2223681" y="3406775"/>
                  <a:pt x="2223681" y="3406775"/>
                </a:cubicBezTo>
                <a:cubicBezTo>
                  <a:pt x="1837079" y="2980928"/>
                  <a:pt x="1324239" y="2681258"/>
                  <a:pt x="740392" y="2562967"/>
                </a:cubicBezTo>
                <a:cubicBezTo>
                  <a:pt x="416908" y="2491993"/>
                  <a:pt x="148654" y="2255411"/>
                  <a:pt x="46086" y="1939969"/>
                </a:cubicBezTo>
                <a:cubicBezTo>
                  <a:pt x="-56482" y="1624527"/>
                  <a:pt x="14527" y="1277541"/>
                  <a:pt x="235442" y="1033073"/>
                </a:cubicBezTo>
                <a:cubicBezTo>
                  <a:pt x="456358" y="788605"/>
                  <a:pt x="535256" y="441619"/>
                  <a:pt x="424798" y="126177"/>
                </a:cubicBezTo>
                <a:cubicBezTo>
                  <a:pt x="416908" y="78861"/>
                  <a:pt x="393239" y="39430"/>
                  <a:pt x="377459" y="0"/>
                </a:cubicBezTo>
                <a:close/>
              </a:path>
            </a:pathLst>
          </a:custGeom>
        </p:spPr>
        <p:txBody>
          <a:bodyPr wrap="square" tIns="360000">
            <a:noAutofit/>
          </a:bodyPr>
          <a:lstStyle>
            <a:lvl1pPr algn="ctr">
              <a:defRPr sz="1400" b="0"/>
            </a:lvl1pPr>
          </a:lstStyle>
          <a:p>
            <a:r>
              <a:rPr lang="en-US"/>
              <a:t>Click icon to add picture</a:t>
            </a:r>
            <a:endParaRPr lang="en-GB" dirty="0"/>
          </a:p>
        </p:txBody>
      </p:sp>
      <p:sp>
        <p:nvSpPr>
          <p:cNvPr id="5" name="Footer Placeholder 4">
            <a:extLst>
              <a:ext uri="{FF2B5EF4-FFF2-40B4-BE49-F238E27FC236}">
                <a16:creationId xmlns:a16="http://schemas.microsoft.com/office/drawing/2014/main" id="{C23A8108-6468-F37B-B08D-4576298F528F}"/>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FC9EE5C0-CA83-92F8-E574-92C5F4ED2C0C}"/>
              </a:ext>
            </a:extLst>
          </p:cNvPr>
          <p:cNvSpPr>
            <a:spLocks noGrp="1"/>
          </p:cNvSpPr>
          <p:nvPr>
            <p:ph type="sldNum" sz="quarter" idx="12"/>
          </p:nvPr>
        </p:nvSpPr>
        <p:spPr/>
        <p:txBody>
          <a:bodyPr/>
          <a:lstStyle/>
          <a:p>
            <a:fld id="{03CB0E19-F4C8-4F98-96D2-CE1ECDE59975}" type="slidenum">
              <a:rPr lang="en-GB" smtClean="0"/>
              <a:t>‹#›</a:t>
            </a:fld>
            <a:endParaRPr lang="en-GB"/>
          </a:p>
        </p:txBody>
      </p:sp>
      <p:sp>
        <p:nvSpPr>
          <p:cNvPr id="4" name="Title 1">
            <a:extLst>
              <a:ext uri="{FF2B5EF4-FFF2-40B4-BE49-F238E27FC236}">
                <a16:creationId xmlns:a16="http://schemas.microsoft.com/office/drawing/2014/main" id="{6143DEFF-7B37-AEB7-BAB3-BA96DA8780C3}"/>
              </a:ext>
            </a:extLst>
          </p:cNvPr>
          <p:cNvSpPr>
            <a:spLocks noGrp="1"/>
          </p:cNvSpPr>
          <p:nvPr>
            <p:ph type="ctrTitle"/>
          </p:nvPr>
        </p:nvSpPr>
        <p:spPr>
          <a:xfrm>
            <a:off x="604838" y="2758439"/>
            <a:ext cx="5465762" cy="2280285"/>
          </a:xfrm>
        </p:spPr>
        <p:txBody>
          <a:bodyPr anchor="b" anchorCtr="0"/>
          <a:lstStyle>
            <a:lvl1pPr algn="l">
              <a:lnSpc>
                <a:spcPct val="90000"/>
              </a:lnSpc>
              <a:defRPr sz="4000" spc="-100" baseline="0"/>
            </a:lvl1pPr>
          </a:lstStyle>
          <a:p>
            <a:r>
              <a:rPr lang="en-US"/>
              <a:t>Click to edit Master title style</a:t>
            </a:r>
            <a:endParaRPr lang="en-GB" dirty="0"/>
          </a:p>
        </p:txBody>
      </p:sp>
      <p:sp>
        <p:nvSpPr>
          <p:cNvPr id="7" name="Text Placeholder 12">
            <a:extLst>
              <a:ext uri="{FF2B5EF4-FFF2-40B4-BE49-F238E27FC236}">
                <a16:creationId xmlns:a16="http://schemas.microsoft.com/office/drawing/2014/main" id="{57D66186-3CF2-1211-7819-DF6B04FF0276}"/>
              </a:ext>
            </a:extLst>
          </p:cNvPr>
          <p:cNvSpPr>
            <a:spLocks noGrp="1"/>
          </p:cNvSpPr>
          <p:nvPr>
            <p:ph type="body" sz="quarter" idx="14"/>
          </p:nvPr>
        </p:nvSpPr>
        <p:spPr>
          <a:xfrm>
            <a:off x="604838" y="338018"/>
            <a:ext cx="3802062" cy="1253173"/>
          </a:xfrm>
        </p:spPr>
        <p:txBody>
          <a:bodyPr/>
          <a:lstStyle>
            <a:lvl1pPr>
              <a:defRPr sz="2000"/>
            </a:lvl1pPr>
            <a:lvl2pPr>
              <a:spcBef>
                <a:spcPts val="0"/>
              </a:spcBef>
              <a:defRPr sz="2000">
                <a:solidFill>
                  <a:srgbClr val="0460A9"/>
                </a:solidFill>
              </a:defRPr>
            </a:lvl2pPr>
            <a:lvl3pPr>
              <a:defRPr lang="en-US" sz="2000" kern="1200" dirty="0" smtClean="0">
                <a:solidFill>
                  <a:schemeClr val="tx1"/>
                </a:solidFill>
                <a:latin typeface="+mn-lt"/>
                <a:ea typeface="+mn-ea"/>
                <a:cs typeface="+mn-cs"/>
              </a:defRPr>
            </a:lvl3pPr>
          </a:lstStyle>
          <a:p>
            <a:pPr lvl="0"/>
            <a:r>
              <a:rPr lang="en-US"/>
              <a:t>Click to edit Master text styles</a:t>
            </a:r>
          </a:p>
          <a:p>
            <a:pPr lvl="1"/>
            <a:r>
              <a:rPr lang="en-US"/>
              <a:t>Second level</a:t>
            </a:r>
          </a:p>
        </p:txBody>
      </p:sp>
      <p:pic>
        <p:nvPicPr>
          <p:cNvPr id="10" name="Picture 9">
            <a:extLst>
              <a:ext uri="{FF2B5EF4-FFF2-40B4-BE49-F238E27FC236}">
                <a16:creationId xmlns:a16="http://schemas.microsoft.com/office/drawing/2014/main" id="{D8E686FA-8940-A88B-138F-B4BB47A6D04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0350" y="5643501"/>
            <a:ext cx="5004000" cy="932879"/>
          </a:xfrm>
          <a:prstGeom prst="rect">
            <a:avLst/>
          </a:prstGeom>
          <a:noFill/>
          <a:ln>
            <a:noFill/>
          </a:ln>
        </p:spPr>
      </p:pic>
    </p:spTree>
    <p:extLst>
      <p:ext uri="{BB962C8B-B14F-4D97-AF65-F5344CB8AC3E}">
        <p14:creationId xmlns:p14="http://schemas.microsoft.com/office/powerpoint/2010/main" val="2319217866"/>
      </p:ext>
    </p:extLst>
  </p:cSld>
  <p:clrMapOvr>
    <a:masterClrMapping/>
  </p:clrMapOvr>
  <p:hf hdr="0" ft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2 (Full Colour) Dark Image">
    <p:bg>
      <p:bgPr>
        <a:solidFill>
          <a:srgbClr val="A7A8AA"/>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F7EFE5F9-8B04-8D8D-09D3-53C33529D293}"/>
              </a:ext>
            </a:extLst>
          </p:cNvPr>
          <p:cNvSpPr>
            <a:spLocks noGrp="1" noChangeAspect="1"/>
          </p:cNvSpPr>
          <p:nvPr>
            <p:ph type="pic" sz="quarter" idx="10"/>
          </p:nvPr>
        </p:nvSpPr>
        <p:spPr>
          <a:xfrm>
            <a:off x="0" y="0"/>
            <a:ext cx="12192000" cy="6858000"/>
          </a:xfrm>
          <a:custGeom>
            <a:avLst/>
            <a:gdLst>
              <a:gd name="connsiteX0" fmla="*/ 0 w 2901950"/>
              <a:gd name="connsiteY0" fmla="*/ 0 h 1638300"/>
              <a:gd name="connsiteX1" fmla="*/ 581902 w 2901950"/>
              <a:gd name="connsiteY1" fmla="*/ 0 h 1638300"/>
              <a:gd name="connsiteX2" fmla="*/ 1160024 w 2901950"/>
              <a:gd name="connsiteY2" fmla="*/ 0 h 1638300"/>
              <a:gd name="connsiteX3" fmla="*/ 1741926 w 2901950"/>
              <a:gd name="connsiteY3" fmla="*/ 0 h 1638300"/>
              <a:gd name="connsiteX4" fmla="*/ 2320049 w 2901950"/>
              <a:gd name="connsiteY4" fmla="*/ 0 h 1638300"/>
              <a:gd name="connsiteX5" fmla="*/ 2901950 w 2901950"/>
              <a:gd name="connsiteY5" fmla="*/ 0 h 1638300"/>
              <a:gd name="connsiteX6" fmla="*/ 2901950 w 2901950"/>
              <a:gd name="connsiteY6" fmla="*/ 326143 h 1638300"/>
              <a:gd name="connsiteX7" fmla="*/ 2901950 w 2901950"/>
              <a:gd name="connsiteY7" fmla="*/ 356482 h 1638300"/>
              <a:gd name="connsiteX8" fmla="*/ 2467413 w 2901950"/>
              <a:gd name="connsiteY8" fmla="*/ 656079 h 1638300"/>
              <a:gd name="connsiteX9" fmla="*/ 2463635 w 2901950"/>
              <a:gd name="connsiteY9" fmla="*/ 663663 h 1638300"/>
              <a:gd name="connsiteX10" fmla="*/ 2350277 w 2901950"/>
              <a:gd name="connsiteY10" fmla="*/ 982222 h 1638300"/>
              <a:gd name="connsiteX11" fmla="*/ 2350277 w 2901950"/>
              <a:gd name="connsiteY11" fmla="*/ 1312157 h 1638300"/>
              <a:gd name="connsiteX12" fmla="*/ 2350277 w 2901950"/>
              <a:gd name="connsiteY12" fmla="*/ 1315949 h 1638300"/>
              <a:gd name="connsiteX13" fmla="*/ 2320049 w 2901950"/>
              <a:gd name="connsiteY13" fmla="*/ 1331119 h 1638300"/>
              <a:gd name="connsiteX14" fmla="*/ 2029098 w 2901950"/>
              <a:gd name="connsiteY14" fmla="*/ 1501775 h 1638300"/>
              <a:gd name="connsiteX15" fmla="*/ 1915741 w 2901950"/>
              <a:gd name="connsiteY15" fmla="*/ 1615546 h 1638300"/>
              <a:gd name="connsiteX16" fmla="*/ 1904405 w 2901950"/>
              <a:gd name="connsiteY16" fmla="*/ 1638300 h 1638300"/>
              <a:gd name="connsiteX17" fmla="*/ 1741926 w 2901950"/>
              <a:gd name="connsiteY17" fmla="*/ 1638300 h 1638300"/>
              <a:gd name="connsiteX18" fmla="*/ 1160024 w 2901950"/>
              <a:gd name="connsiteY18" fmla="*/ 1638300 h 1638300"/>
              <a:gd name="connsiteX19" fmla="*/ 581902 w 2901950"/>
              <a:gd name="connsiteY19" fmla="*/ 1638300 h 1638300"/>
              <a:gd name="connsiteX20" fmla="*/ 0 w 2901950"/>
              <a:gd name="connsiteY20" fmla="*/ 1638300 h 1638300"/>
              <a:gd name="connsiteX21" fmla="*/ 0 w 2901950"/>
              <a:gd name="connsiteY21" fmla="*/ 1312157 h 1638300"/>
              <a:gd name="connsiteX22" fmla="*/ 0 w 2901950"/>
              <a:gd name="connsiteY22" fmla="*/ 982222 h 1638300"/>
              <a:gd name="connsiteX23" fmla="*/ 0 w 2901950"/>
              <a:gd name="connsiteY23" fmla="*/ 656079 h 1638300"/>
              <a:gd name="connsiteX24" fmla="*/ 0 w 2901950"/>
              <a:gd name="connsiteY24" fmla="*/ 326143 h 1638300"/>
              <a:gd name="connsiteX25" fmla="*/ 0 w 2901950"/>
              <a:gd name="connsiteY25" fmla="*/ 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901950" h="1638300">
                <a:moveTo>
                  <a:pt x="0" y="0"/>
                </a:moveTo>
                <a:cubicBezTo>
                  <a:pt x="0" y="0"/>
                  <a:pt x="0" y="0"/>
                  <a:pt x="581902" y="0"/>
                </a:cubicBezTo>
                <a:cubicBezTo>
                  <a:pt x="581902" y="0"/>
                  <a:pt x="581902" y="0"/>
                  <a:pt x="1160024" y="0"/>
                </a:cubicBezTo>
                <a:cubicBezTo>
                  <a:pt x="1160024" y="0"/>
                  <a:pt x="1160024" y="0"/>
                  <a:pt x="1741926" y="0"/>
                </a:cubicBezTo>
                <a:cubicBezTo>
                  <a:pt x="1741926" y="0"/>
                  <a:pt x="1741926" y="0"/>
                  <a:pt x="2320049" y="0"/>
                </a:cubicBezTo>
                <a:lnTo>
                  <a:pt x="2901950" y="0"/>
                </a:lnTo>
                <a:cubicBezTo>
                  <a:pt x="2901950" y="0"/>
                  <a:pt x="2901950" y="0"/>
                  <a:pt x="2901950" y="326143"/>
                </a:cubicBezTo>
                <a:cubicBezTo>
                  <a:pt x="2901950" y="326143"/>
                  <a:pt x="2901950" y="326143"/>
                  <a:pt x="2901950" y="356482"/>
                </a:cubicBezTo>
                <a:cubicBezTo>
                  <a:pt x="2720578" y="386821"/>
                  <a:pt x="2561878" y="496799"/>
                  <a:pt x="2467413" y="656079"/>
                </a:cubicBezTo>
                <a:cubicBezTo>
                  <a:pt x="2467413" y="659871"/>
                  <a:pt x="2463635" y="659871"/>
                  <a:pt x="2463635" y="663663"/>
                </a:cubicBezTo>
                <a:cubicBezTo>
                  <a:pt x="2406956" y="762265"/>
                  <a:pt x="2365392" y="872243"/>
                  <a:pt x="2350277" y="982222"/>
                </a:cubicBezTo>
                <a:cubicBezTo>
                  <a:pt x="2331384" y="1092200"/>
                  <a:pt x="2331384" y="1202179"/>
                  <a:pt x="2350277" y="1312157"/>
                </a:cubicBezTo>
                <a:cubicBezTo>
                  <a:pt x="2350277" y="1312157"/>
                  <a:pt x="2350277" y="1312157"/>
                  <a:pt x="2350277" y="1315949"/>
                </a:cubicBezTo>
                <a:cubicBezTo>
                  <a:pt x="2350277" y="1315949"/>
                  <a:pt x="2350277" y="1315949"/>
                  <a:pt x="2320049" y="1331119"/>
                </a:cubicBezTo>
                <a:cubicBezTo>
                  <a:pt x="2320049" y="1331119"/>
                  <a:pt x="2320049" y="1331119"/>
                  <a:pt x="2029098" y="1501775"/>
                </a:cubicBezTo>
                <a:cubicBezTo>
                  <a:pt x="1983755" y="1528322"/>
                  <a:pt x="1942191" y="1566245"/>
                  <a:pt x="1915741" y="1615546"/>
                </a:cubicBezTo>
                <a:cubicBezTo>
                  <a:pt x="1911962" y="1623131"/>
                  <a:pt x="1908183" y="1630715"/>
                  <a:pt x="1904405" y="1638300"/>
                </a:cubicBezTo>
                <a:cubicBezTo>
                  <a:pt x="1904405" y="1638300"/>
                  <a:pt x="1904405" y="1638300"/>
                  <a:pt x="1741926" y="1638300"/>
                </a:cubicBezTo>
                <a:cubicBezTo>
                  <a:pt x="1741926" y="1638300"/>
                  <a:pt x="1741926" y="1638300"/>
                  <a:pt x="1160024" y="1638300"/>
                </a:cubicBezTo>
                <a:cubicBezTo>
                  <a:pt x="1160024" y="1638300"/>
                  <a:pt x="1160024" y="1638300"/>
                  <a:pt x="581902" y="1638300"/>
                </a:cubicBezTo>
                <a:cubicBezTo>
                  <a:pt x="581902" y="1638300"/>
                  <a:pt x="581902" y="1638300"/>
                  <a:pt x="0" y="1638300"/>
                </a:cubicBezTo>
                <a:cubicBezTo>
                  <a:pt x="0" y="1638300"/>
                  <a:pt x="0" y="1638300"/>
                  <a:pt x="0" y="1312157"/>
                </a:cubicBezTo>
                <a:cubicBezTo>
                  <a:pt x="0" y="1312157"/>
                  <a:pt x="0" y="1312157"/>
                  <a:pt x="0" y="982222"/>
                </a:cubicBezTo>
                <a:cubicBezTo>
                  <a:pt x="0" y="982222"/>
                  <a:pt x="0" y="982222"/>
                  <a:pt x="0" y="656079"/>
                </a:cubicBezTo>
                <a:cubicBezTo>
                  <a:pt x="0" y="656079"/>
                  <a:pt x="0" y="656079"/>
                  <a:pt x="0" y="326143"/>
                </a:cubicBezTo>
                <a:cubicBezTo>
                  <a:pt x="0" y="326143"/>
                  <a:pt x="0" y="326143"/>
                  <a:pt x="0" y="0"/>
                </a:cubicBezTo>
                <a:close/>
              </a:path>
            </a:pathLst>
          </a:custGeom>
          <a:noFill/>
        </p:spPr>
        <p:txBody>
          <a:bodyPr wrap="square" tIns="360000">
            <a:noAutofit/>
          </a:bodyPr>
          <a:lstStyle>
            <a:lvl1pPr algn="ctr">
              <a:defRPr sz="1400" b="0">
                <a:solidFill>
                  <a:schemeClr val="bg1"/>
                </a:solidFill>
              </a:defRPr>
            </a:lvl1pPr>
          </a:lstStyle>
          <a:p>
            <a:r>
              <a:rPr lang="en-US"/>
              <a:t>Click icon to add picture</a:t>
            </a:r>
            <a:endParaRPr lang="en-GB" dirty="0"/>
          </a:p>
        </p:txBody>
      </p:sp>
      <p:pic>
        <p:nvPicPr>
          <p:cNvPr id="4" name="Picture 3" descr="A blue and pink circle with black background&#10;&#10;Description automatically generated">
            <a:extLst>
              <a:ext uri="{FF2B5EF4-FFF2-40B4-BE49-F238E27FC236}">
                <a16:creationId xmlns:a16="http://schemas.microsoft.com/office/drawing/2014/main" id="{31098AA9-5538-23A3-F13F-E112450ED1E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874001" y="0"/>
            <a:ext cx="4317999" cy="6858000"/>
          </a:xfrm>
          <a:prstGeom prst="rect">
            <a:avLst/>
          </a:prstGeom>
        </p:spPr>
      </p:pic>
      <p:pic>
        <p:nvPicPr>
          <p:cNvPr id="7" name="Picture 6">
            <a:extLst>
              <a:ext uri="{FF2B5EF4-FFF2-40B4-BE49-F238E27FC236}">
                <a16:creationId xmlns:a16="http://schemas.microsoft.com/office/drawing/2014/main" id="{68BF5FAE-D19B-68EB-DD60-A7A23884BAF7}"/>
              </a:ext>
            </a:extLst>
          </p:cNvPr>
          <p:cNvPicPr>
            <a:picLocks noChangeAspect="1"/>
          </p:cNvPicPr>
          <p:nvPr userDrawn="1"/>
        </p:nvPicPr>
        <p:blipFill>
          <a:blip r:embed="rId3"/>
          <a:stretch>
            <a:fillRect/>
          </a:stretch>
        </p:blipFill>
        <p:spPr>
          <a:xfrm>
            <a:off x="331200" y="5644800"/>
            <a:ext cx="5004000" cy="934210"/>
          </a:xfrm>
          <a:prstGeom prst="rect">
            <a:avLst/>
          </a:prstGeom>
        </p:spPr>
      </p:pic>
      <p:sp>
        <p:nvSpPr>
          <p:cNvPr id="2" name="Title 1">
            <a:extLst>
              <a:ext uri="{FF2B5EF4-FFF2-40B4-BE49-F238E27FC236}">
                <a16:creationId xmlns:a16="http://schemas.microsoft.com/office/drawing/2014/main" id="{06C9918D-BA13-C7B2-DD69-2DC8F3E605D4}"/>
              </a:ext>
            </a:extLst>
          </p:cNvPr>
          <p:cNvSpPr>
            <a:spLocks noGrp="1"/>
          </p:cNvSpPr>
          <p:nvPr>
            <p:ph type="ctrTitle"/>
          </p:nvPr>
        </p:nvSpPr>
        <p:spPr>
          <a:xfrm>
            <a:off x="604838" y="1376363"/>
            <a:ext cx="5465762" cy="2276399"/>
          </a:xfrm>
        </p:spPr>
        <p:txBody>
          <a:bodyPr anchor="b" anchorCtr="0"/>
          <a:lstStyle>
            <a:lvl1pPr algn="l">
              <a:lnSpc>
                <a:spcPct val="90000"/>
              </a:lnSpc>
              <a:defRPr sz="4000" spc="-100" baseline="0">
                <a:solidFill>
                  <a:schemeClr val="bg1"/>
                </a:solidFill>
              </a:defRPr>
            </a:lvl1pPr>
          </a:lstStyle>
          <a:p>
            <a:r>
              <a:rPr lang="en-US"/>
              <a:t>Click to edit Master title style</a:t>
            </a:r>
            <a:endParaRPr lang="en-GB" dirty="0"/>
          </a:p>
        </p:txBody>
      </p:sp>
      <p:sp>
        <p:nvSpPr>
          <p:cNvPr id="3" name="Subtitle 2">
            <a:extLst>
              <a:ext uri="{FF2B5EF4-FFF2-40B4-BE49-F238E27FC236}">
                <a16:creationId xmlns:a16="http://schemas.microsoft.com/office/drawing/2014/main" id="{F5126F13-0AE9-3175-DE16-03EC60AEA720}"/>
              </a:ext>
            </a:extLst>
          </p:cNvPr>
          <p:cNvSpPr>
            <a:spLocks noGrp="1"/>
          </p:cNvSpPr>
          <p:nvPr>
            <p:ph type="subTitle" idx="1"/>
          </p:nvPr>
        </p:nvSpPr>
        <p:spPr>
          <a:xfrm>
            <a:off x="604838" y="3990974"/>
            <a:ext cx="4510395" cy="1047751"/>
          </a:xfrm>
        </p:spPr>
        <p:txBody>
          <a:bodyPr anchor="t" anchorCtr="0"/>
          <a:lstStyle>
            <a:lvl1pPr marL="0" indent="0" algn="l">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a:extLst>
              <a:ext uri="{FF2B5EF4-FFF2-40B4-BE49-F238E27FC236}">
                <a16:creationId xmlns:a16="http://schemas.microsoft.com/office/drawing/2014/main" id="{C23A8108-6468-F37B-B08D-4576298F528F}"/>
              </a:ext>
            </a:extLst>
          </p:cNvPr>
          <p:cNvSpPr>
            <a:spLocks noGrp="1"/>
          </p:cNvSpPr>
          <p:nvPr>
            <p:ph type="ftr" sz="quarter" idx="11"/>
          </p:nvPr>
        </p:nvSpPr>
        <p:spPr/>
        <p:txBody>
          <a:bodyPr/>
          <a:lstStyle>
            <a:lvl1pPr>
              <a:defRPr>
                <a:solidFill>
                  <a:schemeClr val="tx1"/>
                </a:solidFill>
              </a:defRPr>
            </a:lvl1pPr>
          </a:lstStyle>
          <a:p>
            <a:r>
              <a:rPr lang="en-GB" dirty="0"/>
              <a:t>Insert menu &gt; Header &amp; Footer button</a:t>
            </a:r>
          </a:p>
        </p:txBody>
      </p:sp>
      <p:sp>
        <p:nvSpPr>
          <p:cNvPr id="6" name="Slide Number Placeholder 5">
            <a:extLst>
              <a:ext uri="{FF2B5EF4-FFF2-40B4-BE49-F238E27FC236}">
                <a16:creationId xmlns:a16="http://schemas.microsoft.com/office/drawing/2014/main" id="{FC9EE5C0-CA83-92F8-E574-92C5F4ED2C0C}"/>
              </a:ext>
            </a:extLst>
          </p:cNvPr>
          <p:cNvSpPr>
            <a:spLocks noGrp="1"/>
          </p:cNvSpPr>
          <p:nvPr>
            <p:ph type="sldNum" sz="quarter" idx="12"/>
          </p:nvPr>
        </p:nvSpPr>
        <p:spPr/>
        <p:txBody>
          <a:bodyPr/>
          <a:lstStyle/>
          <a:p>
            <a:fld id="{03CB0E19-F4C8-4F98-96D2-CE1ECDE59975}" type="slidenum">
              <a:rPr lang="en-GB" smtClean="0"/>
              <a:t>‹#›</a:t>
            </a:fld>
            <a:endParaRPr lang="en-GB"/>
          </a:p>
        </p:txBody>
      </p:sp>
      <p:pic>
        <p:nvPicPr>
          <p:cNvPr id="2054" name="Picture 6">
            <a:extLst>
              <a:ext uri="{FF2B5EF4-FFF2-40B4-BE49-F238E27FC236}">
                <a16:creationId xmlns:a16="http://schemas.microsoft.com/office/drawing/2014/main" id="{B92AF615-B0B4-115B-E41F-28D77FF01C1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8361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a:extLst>
              <a:ext uri="{FF2B5EF4-FFF2-40B4-BE49-F238E27FC236}">
                <a16:creationId xmlns:a16="http://schemas.microsoft.com/office/drawing/2014/main" id="{11323A8E-58B2-5227-B848-7987730AF7E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8786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121511"/>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3 (Full Colour)">
    <p:spTree>
      <p:nvGrpSpPr>
        <p:cNvPr id="1" name=""/>
        <p:cNvGrpSpPr/>
        <p:nvPr/>
      </p:nvGrpSpPr>
      <p:grpSpPr>
        <a:xfrm>
          <a:off x="0" y="0"/>
          <a:ext cx="0" cy="0"/>
          <a:chOff x="0" y="0"/>
          <a:chExt cx="0" cy="0"/>
        </a:xfrm>
      </p:grpSpPr>
      <p:pic>
        <p:nvPicPr>
          <p:cNvPr id="9" name="Picture 8" descr="A colorful background with a yellow circle&#10;&#10;Description automatically generated">
            <a:extLst>
              <a:ext uri="{FF2B5EF4-FFF2-40B4-BE49-F238E27FC236}">
                <a16:creationId xmlns:a16="http://schemas.microsoft.com/office/drawing/2014/main" id="{EC7C65FC-796A-79CD-E261-AD024090098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613901" y="0"/>
            <a:ext cx="2578099" cy="6858000"/>
          </a:xfrm>
          <a:prstGeom prst="rect">
            <a:avLst/>
          </a:prstGeom>
        </p:spPr>
      </p:pic>
      <p:sp>
        <p:nvSpPr>
          <p:cNvPr id="2" name="Title 1">
            <a:extLst>
              <a:ext uri="{FF2B5EF4-FFF2-40B4-BE49-F238E27FC236}">
                <a16:creationId xmlns:a16="http://schemas.microsoft.com/office/drawing/2014/main" id="{06C9918D-BA13-C7B2-DD69-2DC8F3E605D4}"/>
              </a:ext>
            </a:extLst>
          </p:cNvPr>
          <p:cNvSpPr>
            <a:spLocks noGrp="1"/>
          </p:cNvSpPr>
          <p:nvPr>
            <p:ph type="ctrTitle"/>
          </p:nvPr>
        </p:nvSpPr>
        <p:spPr>
          <a:xfrm>
            <a:off x="604838" y="1376363"/>
            <a:ext cx="5465762" cy="2276399"/>
          </a:xfrm>
        </p:spPr>
        <p:txBody>
          <a:bodyPr anchor="b" anchorCtr="0"/>
          <a:lstStyle>
            <a:lvl1pPr algn="l">
              <a:lnSpc>
                <a:spcPct val="90000"/>
              </a:lnSpc>
              <a:defRPr sz="4000" spc="-100" baseline="0"/>
            </a:lvl1pPr>
          </a:lstStyle>
          <a:p>
            <a:r>
              <a:rPr lang="en-US"/>
              <a:t>Click to edit Master title style</a:t>
            </a:r>
            <a:endParaRPr lang="en-GB" dirty="0"/>
          </a:p>
        </p:txBody>
      </p:sp>
      <p:sp>
        <p:nvSpPr>
          <p:cNvPr id="3" name="Subtitle 2">
            <a:extLst>
              <a:ext uri="{FF2B5EF4-FFF2-40B4-BE49-F238E27FC236}">
                <a16:creationId xmlns:a16="http://schemas.microsoft.com/office/drawing/2014/main" id="{F5126F13-0AE9-3175-DE16-03EC60AEA720}"/>
              </a:ext>
            </a:extLst>
          </p:cNvPr>
          <p:cNvSpPr>
            <a:spLocks noGrp="1"/>
          </p:cNvSpPr>
          <p:nvPr>
            <p:ph type="subTitle" idx="1"/>
          </p:nvPr>
        </p:nvSpPr>
        <p:spPr>
          <a:xfrm>
            <a:off x="604838" y="3990974"/>
            <a:ext cx="4510395" cy="1047751"/>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a:extLst>
              <a:ext uri="{FF2B5EF4-FFF2-40B4-BE49-F238E27FC236}">
                <a16:creationId xmlns:a16="http://schemas.microsoft.com/office/drawing/2014/main" id="{C23A8108-6468-F37B-B08D-4576298F528F}"/>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FC9EE5C0-CA83-92F8-E574-92C5F4ED2C0C}"/>
              </a:ext>
            </a:extLst>
          </p:cNvPr>
          <p:cNvSpPr>
            <a:spLocks noGrp="1"/>
          </p:cNvSpPr>
          <p:nvPr>
            <p:ph type="sldNum" sz="quarter" idx="12"/>
          </p:nvPr>
        </p:nvSpPr>
        <p:spPr/>
        <p:txBody>
          <a:bodyPr/>
          <a:lstStyle/>
          <a:p>
            <a:fld id="{03CB0E19-F4C8-4F98-96D2-CE1ECDE59975}" type="slidenum">
              <a:rPr lang="en-GB" smtClean="0"/>
              <a:t>‹#›</a:t>
            </a:fld>
            <a:endParaRPr lang="en-GB"/>
          </a:p>
        </p:txBody>
      </p:sp>
      <p:pic>
        <p:nvPicPr>
          <p:cNvPr id="2054" name="Picture 6">
            <a:extLst>
              <a:ext uri="{FF2B5EF4-FFF2-40B4-BE49-F238E27FC236}">
                <a16:creationId xmlns:a16="http://schemas.microsoft.com/office/drawing/2014/main" id="{B92AF615-B0B4-115B-E41F-28D77FF01C1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8361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a:extLst>
              <a:ext uri="{FF2B5EF4-FFF2-40B4-BE49-F238E27FC236}">
                <a16:creationId xmlns:a16="http://schemas.microsoft.com/office/drawing/2014/main" id="{11323A8E-58B2-5227-B848-7987730AF7E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8786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803EBC5E-BE86-E879-A12E-9A2174CA6DCC}"/>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30350" y="5643501"/>
            <a:ext cx="5004000" cy="932879"/>
          </a:xfrm>
          <a:prstGeom prst="rect">
            <a:avLst/>
          </a:prstGeom>
          <a:noFill/>
          <a:ln>
            <a:noFill/>
          </a:ln>
        </p:spPr>
      </p:pic>
    </p:spTree>
    <p:extLst>
      <p:ext uri="{BB962C8B-B14F-4D97-AF65-F5344CB8AC3E}">
        <p14:creationId xmlns:p14="http://schemas.microsoft.com/office/powerpoint/2010/main" val="2562620868"/>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3 (Full Colour) Light Image">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84E532BC-FF12-A43F-E81B-E040BE32F4D2}"/>
              </a:ext>
            </a:extLst>
          </p:cNvPr>
          <p:cNvSpPr>
            <a:spLocks noGrp="1" noChangeAspect="1"/>
          </p:cNvSpPr>
          <p:nvPr>
            <p:ph type="pic" sz="quarter" idx="10"/>
          </p:nvPr>
        </p:nvSpPr>
        <p:spPr>
          <a:xfrm>
            <a:off x="-2" y="0"/>
            <a:ext cx="11255605" cy="6858000"/>
          </a:xfrm>
          <a:custGeom>
            <a:avLst/>
            <a:gdLst>
              <a:gd name="connsiteX0" fmla="*/ 0 w 2678113"/>
              <a:gd name="connsiteY0" fmla="*/ 0 h 1638300"/>
              <a:gd name="connsiteX1" fmla="*/ 581706 w 2678113"/>
              <a:gd name="connsiteY1" fmla="*/ 0 h 1638300"/>
              <a:gd name="connsiteX2" fmla="*/ 1159634 w 2678113"/>
              <a:gd name="connsiteY2" fmla="*/ 0 h 1638300"/>
              <a:gd name="connsiteX3" fmla="*/ 1741340 w 2678113"/>
              <a:gd name="connsiteY3" fmla="*/ 0 h 1638300"/>
              <a:gd name="connsiteX4" fmla="*/ 2319269 w 2678113"/>
              <a:gd name="connsiteY4" fmla="*/ 0 h 1638300"/>
              <a:gd name="connsiteX5" fmla="*/ 2357042 w 2678113"/>
              <a:gd name="connsiteY5" fmla="*/ 0 h 1638300"/>
              <a:gd name="connsiteX6" fmla="*/ 2319269 w 2678113"/>
              <a:gd name="connsiteY6" fmla="*/ 140317 h 1638300"/>
              <a:gd name="connsiteX7" fmla="*/ 2357042 w 2678113"/>
              <a:gd name="connsiteY7" fmla="*/ 280635 h 1638300"/>
              <a:gd name="connsiteX8" fmla="*/ 2387260 w 2678113"/>
              <a:gd name="connsiteY8" fmla="*/ 326143 h 1638300"/>
              <a:gd name="connsiteX9" fmla="*/ 2576126 w 2678113"/>
              <a:gd name="connsiteY9" fmla="*/ 656079 h 1638300"/>
              <a:gd name="connsiteX10" fmla="*/ 2678113 w 2678113"/>
              <a:gd name="connsiteY10" fmla="*/ 834320 h 1638300"/>
              <a:gd name="connsiteX11" fmla="*/ 2459029 w 2678113"/>
              <a:gd name="connsiteY11" fmla="*/ 860866 h 1638300"/>
              <a:gd name="connsiteX12" fmla="*/ 2349487 w 2678113"/>
              <a:gd name="connsiteY12" fmla="*/ 982222 h 1638300"/>
              <a:gd name="connsiteX13" fmla="*/ 2323046 w 2678113"/>
              <a:gd name="connsiteY13" fmla="*/ 1099785 h 1638300"/>
              <a:gd name="connsiteX14" fmla="*/ 2349487 w 2678113"/>
              <a:gd name="connsiteY14" fmla="*/ 1312157 h 1638300"/>
              <a:gd name="connsiteX15" fmla="*/ 2519466 w 2678113"/>
              <a:gd name="connsiteY15" fmla="*/ 1638300 h 1638300"/>
              <a:gd name="connsiteX16" fmla="*/ 2319269 w 2678113"/>
              <a:gd name="connsiteY16" fmla="*/ 1638300 h 1638300"/>
              <a:gd name="connsiteX17" fmla="*/ 1741340 w 2678113"/>
              <a:gd name="connsiteY17" fmla="*/ 1638300 h 1638300"/>
              <a:gd name="connsiteX18" fmla="*/ 1159634 w 2678113"/>
              <a:gd name="connsiteY18" fmla="*/ 1638300 h 1638300"/>
              <a:gd name="connsiteX19" fmla="*/ 581706 w 2678113"/>
              <a:gd name="connsiteY19" fmla="*/ 1638300 h 1638300"/>
              <a:gd name="connsiteX20" fmla="*/ 0 w 2678113"/>
              <a:gd name="connsiteY20" fmla="*/ 1638300 h 1638300"/>
              <a:gd name="connsiteX21" fmla="*/ 0 w 2678113"/>
              <a:gd name="connsiteY21" fmla="*/ 1312157 h 1638300"/>
              <a:gd name="connsiteX22" fmla="*/ 0 w 2678113"/>
              <a:gd name="connsiteY22" fmla="*/ 982222 h 1638300"/>
              <a:gd name="connsiteX23" fmla="*/ 0 w 2678113"/>
              <a:gd name="connsiteY23" fmla="*/ 656079 h 1638300"/>
              <a:gd name="connsiteX24" fmla="*/ 0 w 2678113"/>
              <a:gd name="connsiteY24" fmla="*/ 326143 h 1638300"/>
              <a:gd name="connsiteX25" fmla="*/ 0 w 2678113"/>
              <a:gd name="connsiteY25" fmla="*/ 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78113" h="1638300">
                <a:moveTo>
                  <a:pt x="0" y="0"/>
                </a:moveTo>
                <a:cubicBezTo>
                  <a:pt x="0" y="0"/>
                  <a:pt x="0" y="0"/>
                  <a:pt x="581706" y="0"/>
                </a:cubicBezTo>
                <a:cubicBezTo>
                  <a:pt x="581706" y="0"/>
                  <a:pt x="581706" y="0"/>
                  <a:pt x="1159634" y="0"/>
                </a:cubicBezTo>
                <a:cubicBezTo>
                  <a:pt x="1159634" y="0"/>
                  <a:pt x="1159634" y="0"/>
                  <a:pt x="1741340" y="0"/>
                </a:cubicBezTo>
                <a:cubicBezTo>
                  <a:pt x="1741340" y="0"/>
                  <a:pt x="1741340" y="0"/>
                  <a:pt x="2319269" y="0"/>
                </a:cubicBezTo>
                <a:cubicBezTo>
                  <a:pt x="2319269" y="0"/>
                  <a:pt x="2319269" y="0"/>
                  <a:pt x="2357042" y="0"/>
                </a:cubicBezTo>
                <a:cubicBezTo>
                  <a:pt x="2334378" y="41716"/>
                  <a:pt x="2319269" y="91017"/>
                  <a:pt x="2319269" y="140317"/>
                </a:cubicBezTo>
                <a:cubicBezTo>
                  <a:pt x="2319269" y="189618"/>
                  <a:pt x="2334378" y="238919"/>
                  <a:pt x="2357042" y="280635"/>
                </a:cubicBezTo>
                <a:cubicBezTo>
                  <a:pt x="2357042" y="280635"/>
                  <a:pt x="2357042" y="280635"/>
                  <a:pt x="2387260" y="326143"/>
                </a:cubicBezTo>
                <a:cubicBezTo>
                  <a:pt x="2387260" y="326143"/>
                  <a:pt x="2387260" y="326143"/>
                  <a:pt x="2576126" y="656079"/>
                </a:cubicBezTo>
                <a:cubicBezTo>
                  <a:pt x="2576126" y="656079"/>
                  <a:pt x="2576126" y="656079"/>
                  <a:pt x="2678113" y="834320"/>
                </a:cubicBezTo>
                <a:cubicBezTo>
                  <a:pt x="2606344" y="811565"/>
                  <a:pt x="2527021" y="822943"/>
                  <a:pt x="2459029" y="860866"/>
                </a:cubicBezTo>
                <a:cubicBezTo>
                  <a:pt x="2409924" y="887413"/>
                  <a:pt x="2372151" y="932921"/>
                  <a:pt x="2349487" y="982222"/>
                </a:cubicBezTo>
                <a:cubicBezTo>
                  <a:pt x="2330601" y="1020145"/>
                  <a:pt x="2323046" y="1058069"/>
                  <a:pt x="2323046" y="1099785"/>
                </a:cubicBezTo>
                <a:cubicBezTo>
                  <a:pt x="2323046" y="1171840"/>
                  <a:pt x="2334378" y="1243895"/>
                  <a:pt x="2349487" y="1312157"/>
                </a:cubicBezTo>
                <a:cubicBezTo>
                  <a:pt x="2383483" y="1429720"/>
                  <a:pt x="2440143" y="1543491"/>
                  <a:pt x="2519466" y="1638300"/>
                </a:cubicBezTo>
                <a:cubicBezTo>
                  <a:pt x="2519466" y="1638300"/>
                  <a:pt x="2519466" y="1638300"/>
                  <a:pt x="2319269" y="1638300"/>
                </a:cubicBezTo>
                <a:cubicBezTo>
                  <a:pt x="2319269" y="1638300"/>
                  <a:pt x="2319269" y="1638300"/>
                  <a:pt x="1741340" y="1638300"/>
                </a:cubicBezTo>
                <a:cubicBezTo>
                  <a:pt x="1741340" y="1638300"/>
                  <a:pt x="1741340" y="1638300"/>
                  <a:pt x="1159634" y="1638300"/>
                </a:cubicBezTo>
                <a:cubicBezTo>
                  <a:pt x="1159634" y="1638300"/>
                  <a:pt x="1159634" y="1638300"/>
                  <a:pt x="581706" y="1638300"/>
                </a:cubicBezTo>
                <a:cubicBezTo>
                  <a:pt x="581706" y="1638300"/>
                  <a:pt x="581706" y="1638300"/>
                  <a:pt x="0" y="1638300"/>
                </a:cubicBezTo>
                <a:cubicBezTo>
                  <a:pt x="0" y="1638300"/>
                  <a:pt x="0" y="1638300"/>
                  <a:pt x="0" y="1312157"/>
                </a:cubicBezTo>
                <a:cubicBezTo>
                  <a:pt x="0" y="1312157"/>
                  <a:pt x="0" y="1312157"/>
                  <a:pt x="0" y="982222"/>
                </a:cubicBezTo>
                <a:cubicBezTo>
                  <a:pt x="0" y="982222"/>
                  <a:pt x="0" y="982222"/>
                  <a:pt x="0" y="656079"/>
                </a:cubicBezTo>
                <a:cubicBezTo>
                  <a:pt x="0" y="656079"/>
                  <a:pt x="0" y="656079"/>
                  <a:pt x="0" y="326143"/>
                </a:cubicBezTo>
                <a:cubicBezTo>
                  <a:pt x="0" y="326143"/>
                  <a:pt x="0" y="326143"/>
                  <a:pt x="0" y="0"/>
                </a:cubicBezTo>
                <a:close/>
              </a:path>
            </a:pathLst>
          </a:custGeom>
        </p:spPr>
        <p:txBody>
          <a:bodyPr wrap="square" tIns="360000">
            <a:noAutofit/>
          </a:bodyPr>
          <a:lstStyle>
            <a:lvl1pPr algn="ctr">
              <a:defRPr sz="1400" b="0"/>
            </a:lvl1pPr>
          </a:lstStyle>
          <a:p>
            <a:r>
              <a:rPr lang="en-US"/>
              <a:t>Click icon to add picture</a:t>
            </a:r>
            <a:endParaRPr lang="en-GB" dirty="0"/>
          </a:p>
        </p:txBody>
      </p:sp>
      <p:pic>
        <p:nvPicPr>
          <p:cNvPr id="7" name="Picture 6" descr="A colorful background with a yellow circle&#10;&#10;Description automatically generated">
            <a:extLst>
              <a:ext uri="{FF2B5EF4-FFF2-40B4-BE49-F238E27FC236}">
                <a16:creationId xmlns:a16="http://schemas.microsoft.com/office/drawing/2014/main" id="{1B1FA352-8795-6DB4-2152-036324FBACB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613901" y="0"/>
            <a:ext cx="2578099" cy="6858000"/>
          </a:xfrm>
          <a:prstGeom prst="rect">
            <a:avLst/>
          </a:prstGeom>
        </p:spPr>
      </p:pic>
      <p:sp>
        <p:nvSpPr>
          <p:cNvPr id="2" name="Title 1">
            <a:extLst>
              <a:ext uri="{FF2B5EF4-FFF2-40B4-BE49-F238E27FC236}">
                <a16:creationId xmlns:a16="http://schemas.microsoft.com/office/drawing/2014/main" id="{06C9918D-BA13-C7B2-DD69-2DC8F3E605D4}"/>
              </a:ext>
            </a:extLst>
          </p:cNvPr>
          <p:cNvSpPr>
            <a:spLocks noGrp="1"/>
          </p:cNvSpPr>
          <p:nvPr>
            <p:ph type="ctrTitle"/>
          </p:nvPr>
        </p:nvSpPr>
        <p:spPr>
          <a:xfrm>
            <a:off x="604838" y="1376363"/>
            <a:ext cx="5465762" cy="2276399"/>
          </a:xfrm>
        </p:spPr>
        <p:txBody>
          <a:bodyPr anchor="b" anchorCtr="0"/>
          <a:lstStyle>
            <a:lvl1pPr algn="l">
              <a:lnSpc>
                <a:spcPct val="90000"/>
              </a:lnSpc>
              <a:defRPr sz="4000" spc="-100" baseline="0"/>
            </a:lvl1pPr>
          </a:lstStyle>
          <a:p>
            <a:r>
              <a:rPr lang="en-US"/>
              <a:t>Click to edit Master title style</a:t>
            </a:r>
            <a:endParaRPr lang="en-GB" dirty="0"/>
          </a:p>
        </p:txBody>
      </p:sp>
      <p:sp>
        <p:nvSpPr>
          <p:cNvPr id="3" name="Subtitle 2">
            <a:extLst>
              <a:ext uri="{FF2B5EF4-FFF2-40B4-BE49-F238E27FC236}">
                <a16:creationId xmlns:a16="http://schemas.microsoft.com/office/drawing/2014/main" id="{F5126F13-0AE9-3175-DE16-03EC60AEA720}"/>
              </a:ext>
            </a:extLst>
          </p:cNvPr>
          <p:cNvSpPr>
            <a:spLocks noGrp="1"/>
          </p:cNvSpPr>
          <p:nvPr>
            <p:ph type="subTitle" idx="1"/>
          </p:nvPr>
        </p:nvSpPr>
        <p:spPr>
          <a:xfrm>
            <a:off x="604838" y="3990974"/>
            <a:ext cx="4510395" cy="1047751"/>
          </a:xfrm>
        </p:spPr>
        <p:txBody>
          <a:bodyPr anchor="t" anchorCtr="0"/>
          <a:lstStyle>
            <a:lvl1pPr marL="0" indent="0" algn="l">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a:extLst>
              <a:ext uri="{FF2B5EF4-FFF2-40B4-BE49-F238E27FC236}">
                <a16:creationId xmlns:a16="http://schemas.microsoft.com/office/drawing/2014/main" id="{C23A8108-6468-F37B-B08D-4576298F528F}"/>
              </a:ext>
            </a:extLst>
          </p:cNvPr>
          <p:cNvSpPr>
            <a:spLocks noGrp="1"/>
          </p:cNvSpPr>
          <p:nvPr>
            <p:ph type="ftr" sz="quarter" idx="11"/>
          </p:nvPr>
        </p:nvSpPr>
        <p:spPr/>
        <p:txBody>
          <a:bodyPr/>
          <a:lstStyle/>
          <a:p>
            <a:r>
              <a:rPr lang="en-GB"/>
              <a:t>Insert menu &gt; Header &amp; Footer button</a:t>
            </a:r>
          </a:p>
        </p:txBody>
      </p:sp>
      <p:sp>
        <p:nvSpPr>
          <p:cNvPr id="6" name="Slide Number Placeholder 5">
            <a:extLst>
              <a:ext uri="{FF2B5EF4-FFF2-40B4-BE49-F238E27FC236}">
                <a16:creationId xmlns:a16="http://schemas.microsoft.com/office/drawing/2014/main" id="{FC9EE5C0-CA83-92F8-E574-92C5F4ED2C0C}"/>
              </a:ext>
            </a:extLst>
          </p:cNvPr>
          <p:cNvSpPr>
            <a:spLocks noGrp="1"/>
          </p:cNvSpPr>
          <p:nvPr>
            <p:ph type="sldNum" sz="quarter" idx="12"/>
          </p:nvPr>
        </p:nvSpPr>
        <p:spPr/>
        <p:txBody>
          <a:bodyPr/>
          <a:lstStyle/>
          <a:p>
            <a:fld id="{03CB0E19-F4C8-4F98-96D2-CE1ECDE59975}" type="slidenum">
              <a:rPr lang="en-GB" smtClean="0"/>
              <a:t>‹#›</a:t>
            </a:fld>
            <a:endParaRPr lang="en-GB"/>
          </a:p>
        </p:txBody>
      </p:sp>
      <p:pic>
        <p:nvPicPr>
          <p:cNvPr id="2054" name="Picture 6">
            <a:extLst>
              <a:ext uri="{FF2B5EF4-FFF2-40B4-BE49-F238E27FC236}">
                <a16:creationId xmlns:a16="http://schemas.microsoft.com/office/drawing/2014/main" id="{B92AF615-B0B4-115B-E41F-28D77FF01C1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58361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a:extLst>
              <a:ext uri="{FF2B5EF4-FFF2-40B4-BE49-F238E27FC236}">
                <a16:creationId xmlns:a16="http://schemas.microsoft.com/office/drawing/2014/main" id="{11323A8E-58B2-5227-B848-7987730AF7E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8786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803EBC5E-BE86-E879-A12E-9A2174CA6DCC}"/>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30350" y="5643501"/>
            <a:ext cx="5004000" cy="932879"/>
          </a:xfrm>
          <a:prstGeom prst="rect">
            <a:avLst/>
          </a:prstGeom>
          <a:noFill/>
          <a:ln>
            <a:noFill/>
          </a:ln>
        </p:spPr>
      </p:pic>
    </p:spTree>
    <p:extLst>
      <p:ext uri="{BB962C8B-B14F-4D97-AF65-F5344CB8AC3E}">
        <p14:creationId xmlns:p14="http://schemas.microsoft.com/office/powerpoint/2010/main" val="3307864125"/>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3 (Full Colour) Dark Image">
    <p:bg>
      <p:bgPr>
        <a:solidFill>
          <a:srgbClr val="A7A8AA"/>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F1C7857F-F7F1-5051-2D7C-555A2F260E0C}"/>
              </a:ext>
            </a:extLst>
          </p:cNvPr>
          <p:cNvSpPr>
            <a:spLocks noGrp="1" noChangeAspect="1"/>
          </p:cNvSpPr>
          <p:nvPr>
            <p:ph type="pic" sz="quarter" idx="10"/>
          </p:nvPr>
        </p:nvSpPr>
        <p:spPr>
          <a:xfrm>
            <a:off x="-2" y="0"/>
            <a:ext cx="11255605" cy="6858000"/>
          </a:xfrm>
          <a:custGeom>
            <a:avLst/>
            <a:gdLst>
              <a:gd name="connsiteX0" fmla="*/ 0 w 2678113"/>
              <a:gd name="connsiteY0" fmla="*/ 0 h 1638300"/>
              <a:gd name="connsiteX1" fmla="*/ 581706 w 2678113"/>
              <a:gd name="connsiteY1" fmla="*/ 0 h 1638300"/>
              <a:gd name="connsiteX2" fmla="*/ 1159634 w 2678113"/>
              <a:gd name="connsiteY2" fmla="*/ 0 h 1638300"/>
              <a:gd name="connsiteX3" fmla="*/ 1741340 w 2678113"/>
              <a:gd name="connsiteY3" fmla="*/ 0 h 1638300"/>
              <a:gd name="connsiteX4" fmla="*/ 2319269 w 2678113"/>
              <a:gd name="connsiteY4" fmla="*/ 0 h 1638300"/>
              <a:gd name="connsiteX5" fmla="*/ 2357042 w 2678113"/>
              <a:gd name="connsiteY5" fmla="*/ 0 h 1638300"/>
              <a:gd name="connsiteX6" fmla="*/ 2319269 w 2678113"/>
              <a:gd name="connsiteY6" fmla="*/ 140317 h 1638300"/>
              <a:gd name="connsiteX7" fmla="*/ 2357042 w 2678113"/>
              <a:gd name="connsiteY7" fmla="*/ 280635 h 1638300"/>
              <a:gd name="connsiteX8" fmla="*/ 2387260 w 2678113"/>
              <a:gd name="connsiteY8" fmla="*/ 326143 h 1638300"/>
              <a:gd name="connsiteX9" fmla="*/ 2576126 w 2678113"/>
              <a:gd name="connsiteY9" fmla="*/ 656079 h 1638300"/>
              <a:gd name="connsiteX10" fmla="*/ 2678113 w 2678113"/>
              <a:gd name="connsiteY10" fmla="*/ 834320 h 1638300"/>
              <a:gd name="connsiteX11" fmla="*/ 2459029 w 2678113"/>
              <a:gd name="connsiteY11" fmla="*/ 860866 h 1638300"/>
              <a:gd name="connsiteX12" fmla="*/ 2349487 w 2678113"/>
              <a:gd name="connsiteY12" fmla="*/ 982222 h 1638300"/>
              <a:gd name="connsiteX13" fmla="*/ 2323046 w 2678113"/>
              <a:gd name="connsiteY13" fmla="*/ 1099785 h 1638300"/>
              <a:gd name="connsiteX14" fmla="*/ 2349487 w 2678113"/>
              <a:gd name="connsiteY14" fmla="*/ 1312157 h 1638300"/>
              <a:gd name="connsiteX15" fmla="*/ 2519466 w 2678113"/>
              <a:gd name="connsiteY15" fmla="*/ 1638300 h 1638300"/>
              <a:gd name="connsiteX16" fmla="*/ 2319269 w 2678113"/>
              <a:gd name="connsiteY16" fmla="*/ 1638300 h 1638300"/>
              <a:gd name="connsiteX17" fmla="*/ 1741340 w 2678113"/>
              <a:gd name="connsiteY17" fmla="*/ 1638300 h 1638300"/>
              <a:gd name="connsiteX18" fmla="*/ 1159634 w 2678113"/>
              <a:gd name="connsiteY18" fmla="*/ 1638300 h 1638300"/>
              <a:gd name="connsiteX19" fmla="*/ 581706 w 2678113"/>
              <a:gd name="connsiteY19" fmla="*/ 1638300 h 1638300"/>
              <a:gd name="connsiteX20" fmla="*/ 0 w 2678113"/>
              <a:gd name="connsiteY20" fmla="*/ 1638300 h 1638300"/>
              <a:gd name="connsiteX21" fmla="*/ 0 w 2678113"/>
              <a:gd name="connsiteY21" fmla="*/ 1312157 h 1638300"/>
              <a:gd name="connsiteX22" fmla="*/ 0 w 2678113"/>
              <a:gd name="connsiteY22" fmla="*/ 982222 h 1638300"/>
              <a:gd name="connsiteX23" fmla="*/ 0 w 2678113"/>
              <a:gd name="connsiteY23" fmla="*/ 656079 h 1638300"/>
              <a:gd name="connsiteX24" fmla="*/ 0 w 2678113"/>
              <a:gd name="connsiteY24" fmla="*/ 326143 h 1638300"/>
              <a:gd name="connsiteX25" fmla="*/ 0 w 2678113"/>
              <a:gd name="connsiteY25" fmla="*/ 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78113" h="1638300">
                <a:moveTo>
                  <a:pt x="0" y="0"/>
                </a:moveTo>
                <a:cubicBezTo>
                  <a:pt x="0" y="0"/>
                  <a:pt x="0" y="0"/>
                  <a:pt x="581706" y="0"/>
                </a:cubicBezTo>
                <a:cubicBezTo>
                  <a:pt x="581706" y="0"/>
                  <a:pt x="581706" y="0"/>
                  <a:pt x="1159634" y="0"/>
                </a:cubicBezTo>
                <a:cubicBezTo>
                  <a:pt x="1159634" y="0"/>
                  <a:pt x="1159634" y="0"/>
                  <a:pt x="1741340" y="0"/>
                </a:cubicBezTo>
                <a:cubicBezTo>
                  <a:pt x="1741340" y="0"/>
                  <a:pt x="1741340" y="0"/>
                  <a:pt x="2319269" y="0"/>
                </a:cubicBezTo>
                <a:cubicBezTo>
                  <a:pt x="2319269" y="0"/>
                  <a:pt x="2319269" y="0"/>
                  <a:pt x="2357042" y="0"/>
                </a:cubicBezTo>
                <a:cubicBezTo>
                  <a:pt x="2334378" y="41716"/>
                  <a:pt x="2319269" y="91017"/>
                  <a:pt x="2319269" y="140317"/>
                </a:cubicBezTo>
                <a:cubicBezTo>
                  <a:pt x="2319269" y="189618"/>
                  <a:pt x="2334378" y="238919"/>
                  <a:pt x="2357042" y="280635"/>
                </a:cubicBezTo>
                <a:cubicBezTo>
                  <a:pt x="2357042" y="280635"/>
                  <a:pt x="2357042" y="280635"/>
                  <a:pt x="2387260" y="326143"/>
                </a:cubicBezTo>
                <a:cubicBezTo>
                  <a:pt x="2387260" y="326143"/>
                  <a:pt x="2387260" y="326143"/>
                  <a:pt x="2576126" y="656079"/>
                </a:cubicBezTo>
                <a:cubicBezTo>
                  <a:pt x="2576126" y="656079"/>
                  <a:pt x="2576126" y="656079"/>
                  <a:pt x="2678113" y="834320"/>
                </a:cubicBezTo>
                <a:cubicBezTo>
                  <a:pt x="2606344" y="811565"/>
                  <a:pt x="2527021" y="822943"/>
                  <a:pt x="2459029" y="860866"/>
                </a:cubicBezTo>
                <a:cubicBezTo>
                  <a:pt x="2409924" y="887413"/>
                  <a:pt x="2372151" y="932921"/>
                  <a:pt x="2349487" y="982222"/>
                </a:cubicBezTo>
                <a:cubicBezTo>
                  <a:pt x="2330601" y="1020145"/>
                  <a:pt x="2323046" y="1058069"/>
                  <a:pt x="2323046" y="1099785"/>
                </a:cubicBezTo>
                <a:cubicBezTo>
                  <a:pt x="2323046" y="1171840"/>
                  <a:pt x="2334378" y="1243895"/>
                  <a:pt x="2349487" y="1312157"/>
                </a:cubicBezTo>
                <a:cubicBezTo>
                  <a:pt x="2383483" y="1429720"/>
                  <a:pt x="2440143" y="1543491"/>
                  <a:pt x="2519466" y="1638300"/>
                </a:cubicBezTo>
                <a:cubicBezTo>
                  <a:pt x="2519466" y="1638300"/>
                  <a:pt x="2519466" y="1638300"/>
                  <a:pt x="2319269" y="1638300"/>
                </a:cubicBezTo>
                <a:cubicBezTo>
                  <a:pt x="2319269" y="1638300"/>
                  <a:pt x="2319269" y="1638300"/>
                  <a:pt x="1741340" y="1638300"/>
                </a:cubicBezTo>
                <a:cubicBezTo>
                  <a:pt x="1741340" y="1638300"/>
                  <a:pt x="1741340" y="1638300"/>
                  <a:pt x="1159634" y="1638300"/>
                </a:cubicBezTo>
                <a:cubicBezTo>
                  <a:pt x="1159634" y="1638300"/>
                  <a:pt x="1159634" y="1638300"/>
                  <a:pt x="581706" y="1638300"/>
                </a:cubicBezTo>
                <a:cubicBezTo>
                  <a:pt x="581706" y="1638300"/>
                  <a:pt x="581706" y="1638300"/>
                  <a:pt x="0" y="1638300"/>
                </a:cubicBezTo>
                <a:cubicBezTo>
                  <a:pt x="0" y="1638300"/>
                  <a:pt x="0" y="1638300"/>
                  <a:pt x="0" y="1312157"/>
                </a:cubicBezTo>
                <a:cubicBezTo>
                  <a:pt x="0" y="1312157"/>
                  <a:pt x="0" y="1312157"/>
                  <a:pt x="0" y="982222"/>
                </a:cubicBezTo>
                <a:cubicBezTo>
                  <a:pt x="0" y="982222"/>
                  <a:pt x="0" y="982222"/>
                  <a:pt x="0" y="656079"/>
                </a:cubicBezTo>
                <a:cubicBezTo>
                  <a:pt x="0" y="656079"/>
                  <a:pt x="0" y="656079"/>
                  <a:pt x="0" y="326143"/>
                </a:cubicBezTo>
                <a:cubicBezTo>
                  <a:pt x="0" y="326143"/>
                  <a:pt x="0" y="326143"/>
                  <a:pt x="0" y="0"/>
                </a:cubicBezTo>
                <a:close/>
              </a:path>
            </a:pathLst>
          </a:custGeom>
        </p:spPr>
        <p:txBody>
          <a:bodyPr wrap="square" tIns="360000">
            <a:noAutofit/>
          </a:bodyPr>
          <a:lstStyle>
            <a:lvl1pPr algn="ctr">
              <a:defRPr sz="1400" b="0">
                <a:solidFill>
                  <a:schemeClr val="bg1"/>
                </a:solidFill>
              </a:defRPr>
            </a:lvl1pPr>
          </a:lstStyle>
          <a:p>
            <a:r>
              <a:rPr lang="en-US"/>
              <a:t>Click icon to add picture</a:t>
            </a:r>
            <a:endParaRPr lang="en-GB" dirty="0"/>
          </a:p>
        </p:txBody>
      </p:sp>
      <p:pic>
        <p:nvPicPr>
          <p:cNvPr id="4" name="Picture 3" descr="A colorful background with a yellow circle&#10;&#10;Description automatically generated">
            <a:extLst>
              <a:ext uri="{FF2B5EF4-FFF2-40B4-BE49-F238E27FC236}">
                <a16:creationId xmlns:a16="http://schemas.microsoft.com/office/drawing/2014/main" id="{732627F9-F370-0591-C057-AF446D065CF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613901" y="0"/>
            <a:ext cx="2578099" cy="6858000"/>
          </a:xfrm>
          <a:prstGeom prst="rect">
            <a:avLst/>
          </a:prstGeom>
        </p:spPr>
      </p:pic>
      <p:pic>
        <p:nvPicPr>
          <p:cNvPr id="7" name="Picture 6">
            <a:extLst>
              <a:ext uri="{FF2B5EF4-FFF2-40B4-BE49-F238E27FC236}">
                <a16:creationId xmlns:a16="http://schemas.microsoft.com/office/drawing/2014/main" id="{68BF5FAE-D19B-68EB-DD60-A7A23884BAF7}"/>
              </a:ext>
            </a:extLst>
          </p:cNvPr>
          <p:cNvPicPr>
            <a:picLocks noChangeAspect="1"/>
          </p:cNvPicPr>
          <p:nvPr userDrawn="1"/>
        </p:nvPicPr>
        <p:blipFill>
          <a:blip r:embed="rId3"/>
          <a:stretch>
            <a:fillRect/>
          </a:stretch>
        </p:blipFill>
        <p:spPr>
          <a:xfrm>
            <a:off x="331200" y="5644800"/>
            <a:ext cx="5004000" cy="934210"/>
          </a:xfrm>
          <a:prstGeom prst="rect">
            <a:avLst/>
          </a:prstGeom>
        </p:spPr>
      </p:pic>
      <p:sp>
        <p:nvSpPr>
          <p:cNvPr id="2" name="Title 1">
            <a:extLst>
              <a:ext uri="{FF2B5EF4-FFF2-40B4-BE49-F238E27FC236}">
                <a16:creationId xmlns:a16="http://schemas.microsoft.com/office/drawing/2014/main" id="{06C9918D-BA13-C7B2-DD69-2DC8F3E605D4}"/>
              </a:ext>
            </a:extLst>
          </p:cNvPr>
          <p:cNvSpPr>
            <a:spLocks noGrp="1"/>
          </p:cNvSpPr>
          <p:nvPr>
            <p:ph type="ctrTitle"/>
          </p:nvPr>
        </p:nvSpPr>
        <p:spPr>
          <a:xfrm>
            <a:off x="604838" y="1376363"/>
            <a:ext cx="5465762" cy="2276399"/>
          </a:xfrm>
        </p:spPr>
        <p:txBody>
          <a:bodyPr anchor="b" anchorCtr="0"/>
          <a:lstStyle>
            <a:lvl1pPr algn="l">
              <a:lnSpc>
                <a:spcPct val="90000"/>
              </a:lnSpc>
              <a:defRPr sz="4000" spc="-100" baseline="0">
                <a:solidFill>
                  <a:schemeClr val="bg1"/>
                </a:solidFill>
              </a:defRPr>
            </a:lvl1pPr>
          </a:lstStyle>
          <a:p>
            <a:r>
              <a:rPr lang="en-US"/>
              <a:t>Click to edit Master title style</a:t>
            </a:r>
            <a:endParaRPr lang="en-GB" dirty="0"/>
          </a:p>
        </p:txBody>
      </p:sp>
      <p:sp>
        <p:nvSpPr>
          <p:cNvPr id="3" name="Subtitle 2">
            <a:extLst>
              <a:ext uri="{FF2B5EF4-FFF2-40B4-BE49-F238E27FC236}">
                <a16:creationId xmlns:a16="http://schemas.microsoft.com/office/drawing/2014/main" id="{F5126F13-0AE9-3175-DE16-03EC60AEA720}"/>
              </a:ext>
            </a:extLst>
          </p:cNvPr>
          <p:cNvSpPr>
            <a:spLocks noGrp="1"/>
          </p:cNvSpPr>
          <p:nvPr>
            <p:ph type="subTitle" idx="1"/>
          </p:nvPr>
        </p:nvSpPr>
        <p:spPr>
          <a:xfrm>
            <a:off x="604838" y="3990974"/>
            <a:ext cx="4510395" cy="1047751"/>
          </a:xfrm>
        </p:spPr>
        <p:txBody>
          <a:bodyPr anchor="t" anchorCtr="0"/>
          <a:lstStyle>
            <a:lvl1pPr marL="0" indent="0" algn="l">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Footer Placeholder 4">
            <a:extLst>
              <a:ext uri="{FF2B5EF4-FFF2-40B4-BE49-F238E27FC236}">
                <a16:creationId xmlns:a16="http://schemas.microsoft.com/office/drawing/2014/main" id="{C23A8108-6468-F37B-B08D-4576298F528F}"/>
              </a:ext>
            </a:extLst>
          </p:cNvPr>
          <p:cNvSpPr>
            <a:spLocks noGrp="1"/>
          </p:cNvSpPr>
          <p:nvPr>
            <p:ph type="ftr" sz="quarter" idx="11"/>
          </p:nvPr>
        </p:nvSpPr>
        <p:spPr/>
        <p:txBody>
          <a:bodyPr/>
          <a:lstStyle>
            <a:lvl1pPr>
              <a:defRPr>
                <a:solidFill>
                  <a:schemeClr val="tx1"/>
                </a:solidFill>
              </a:defRPr>
            </a:lvl1pPr>
          </a:lstStyle>
          <a:p>
            <a:r>
              <a:rPr lang="en-GB" dirty="0"/>
              <a:t>Insert menu &gt; Header &amp; Footer button</a:t>
            </a:r>
          </a:p>
        </p:txBody>
      </p:sp>
      <p:sp>
        <p:nvSpPr>
          <p:cNvPr id="6" name="Slide Number Placeholder 5">
            <a:extLst>
              <a:ext uri="{FF2B5EF4-FFF2-40B4-BE49-F238E27FC236}">
                <a16:creationId xmlns:a16="http://schemas.microsoft.com/office/drawing/2014/main" id="{FC9EE5C0-CA83-92F8-E574-92C5F4ED2C0C}"/>
              </a:ext>
            </a:extLst>
          </p:cNvPr>
          <p:cNvSpPr>
            <a:spLocks noGrp="1"/>
          </p:cNvSpPr>
          <p:nvPr>
            <p:ph type="sldNum" sz="quarter" idx="12"/>
          </p:nvPr>
        </p:nvSpPr>
        <p:spPr/>
        <p:txBody>
          <a:bodyPr/>
          <a:lstStyle/>
          <a:p>
            <a:fld id="{03CB0E19-F4C8-4F98-96D2-CE1ECDE59975}" type="slidenum">
              <a:rPr lang="en-GB" smtClean="0"/>
              <a:t>‹#›</a:t>
            </a:fld>
            <a:endParaRPr lang="en-GB"/>
          </a:p>
        </p:txBody>
      </p:sp>
      <p:pic>
        <p:nvPicPr>
          <p:cNvPr id="2054" name="Picture 6">
            <a:extLst>
              <a:ext uri="{FF2B5EF4-FFF2-40B4-BE49-F238E27FC236}">
                <a16:creationId xmlns:a16="http://schemas.microsoft.com/office/drawing/2014/main" id="{B92AF615-B0B4-115B-E41F-28D77FF01C1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8361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3">
            <a:extLst>
              <a:ext uri="{FF2B5EF4-FFF2-40B4-BE49-F238E27FC236}">
                <a16:creationId xmlns:a16="http://schemas.microsoft.com/office/drawing/2014/main" id="{11323A8E-58B2-5227-B848-7987730AF7E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87863" y="6853238"/>
            <a:ext cx="133350" cy="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951802"/>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oleObject" Target="../embeddings/oleObject1.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image" Target="../media/image1.emf"/><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7AE5AA11-CA82-C177-1E94-A5DD8219C3EF}"/>
              </a:ext>
            </a:extLst>
          </p:cNvPr>
          <p:cNvGraphicFramePr>
            <a:graphicFrameLocks noChangeAspect="1"/>
          </p:cNvGraphicFramePr>
          <p:nvPr userDrawn="1">
            <p:custDataLst>
              <p:tags r:id="rId54"/>
            </p:custDataLst>
            <p:extLst>
              <p:ext uri="{D42A27DB-BD31-4B8C-83A1-F6EECF244321}">
                <p14:modId xmlns:p14="http://schemas.microsoft.com/office/powerpoint/2010/main" val="17157349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5" imgW="426" imgH="428" progId="TCLayout.ActiveDocument.1">
                  <p:embed/>
                </p:oleObj>
              </mc:Choice>
              <mc:Fallback>
                <p:oleObj name="think-cell Slide" r:id="rId55" imgW="426" imgH="428" progId="TCLayout.ActiveDocument.1">
                  <p:embed/>
                  <p:pic>
                    <p:nvPicPr>
                      <p:cNvPr id="7" name="think-cell data - do not delete" hidden="1">
                        <a:extLst>
                          <a:ext uri="{FF2B5EF4-FFF2-40B4-BE49-F238E27FC236}">
                            <a16:creationId xmlns:a16="http://schemas.microsoft.com/office/drawing/2014/main" id="{7AE5AA11-CA82-C177-1E94-A5DD8219C3EF}"/>
                          </a:ext>
                        </a:extLst>
                      </p:cNvPr>
                      <p:cNvPicPr/>
                      <p:nvPr/>
                    </p:nvPicPr>
                    <p:blipFill>
                      <a:blip r:embed="rId56"/>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B37A96AB-8025-800A-2C24-7E888FEFF7BD}"/>
              </a:ext>
            </a:extLst>
          </p:cNvPr>
          <p:cNvSpPr>
            <a:spLocks noGrp="1"/>
          </p:cNvSpPr>
          <p:nvPr>
            <p:ph type="title"/>
          </p:nvPr>
        </p:nvSpPr>
        <p:spPr>
          <a:xfrm>
            <a:off x="604838" y="311086"/>
            <a:ext cx="11168062" cy="1065278"/>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904E3102-B1BD-6F42-D23F-9839C4945A58}"/>
              </a:ext>
            </a:extLst>
          </p:cNvPr>
          <p:cNvSpPr>
            <a:spLocks noGrp="1"/>
          </p:cNvSpPr>
          <p:nvPr>
            <p:ph type="body" idx="1"/>
          </p:nvPr>
        </p:nvSpPr>
        <p:spPr>
          <a:xfrm>
            <a:off x="604838" y="1573619"/>
            <a:ext cx="11168062" cy="4477931"/>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0360478D-6D5E-92AA-A8E5-4B2E1DDB4519}"/>
              </a:ext>
            </a:extLst>
          </p:cNvPr>
          <p:cNvSpPr>
            <a:spLocks noGrp="1"/>
          </p:cNvSpPr>
          <p:nvPr>
            <p:ph type="ftr" sz="quarter" idx="3"/>
          </p:nvPr>
        </p:nvSpPr>
        <p:spPr>
          <a:xfrm>
            <a:off x="8197850" y="6449644"/>
            <a:ext cx="2880000" cy="180000"/>
          </a:xfrm>
          <a:prstGeom prst="rect">
            <a:avLst/>
          </a:prstGeom>
        </p:spPr>
        <p:txBody>
          <a:bodyPr vert="horz" lIns="0" tIns="0" rIns="0" bIns="0" rtlCol="0" anchor="t" anchorCtr="0">
            <a:noAutofit/>
          </a:bodyPr>
          <a:lstStyle>
            <a:lvl1pPr algn="r">
              <a:defRPr sz="900">
                <a:solidFill>
                  <a:schemeClr val="tx1"/>
                </a:solidFill>
              </a:defRPr>
            </a:lvl1pPr>
          </a:lstStyle>
          <a:p>
            <a:r>
              <a:rPr lang="en-GB"/>
              <a:t>Insert menu &gt; Header &amp; Footer button</a:t>
            </a:r>
            <a:endParaRPr lang="en-GB" dirty="0"/>
          </a:p>
        </p:txBody>
      </p:sp>
      <p:sp>
        <p:nvSpPr>
          <p:cNvPr id="6" name="Slide Number Placeholder 5">
            <a:extLst>
              <a:ext uri="{FF2B5EF4-FFF2-40B4-BE49-F238E27FC236}">
                <a16:creationId xmlns:a16="http://schemas.microsoft.com/office/drawing/2014/main" id="{A8B61785-315A-7A76-7C7E-594293B9756B}"/>
              </a:ext>
            </a:extLst>
          </p:cNvPr>
          <p:cNvSpPr>
            <a:spLocks noGrp="1"/>
          </p:cNvSpPr>
          <p:nvPr>
            <p:ph type="sldNum" sz="quarter" idx="4"/>
          </p:nvPr>
        </p:nvSpPr>
        <p:spPr>
          <a:xfrm>
            <a:off x="11307726" y="6449644"/>
            <a:ext cx="465174" cy="180000"/>
          </a:xfrm>
          <a:prstGeom prst="rect">
            <a:avLst/>
          </a:prstGeom>
        </p:spPr>
        <p:txBody>
          <a:bodyPr vert="horz" lIns="0" tIns="0" rIns="0" bIns="0" rtlCol="0" anchor="t" anchorCtr="0">
            <a:noAutofit/>
          </a:bodyPr>
          <a:lstStyle>
            <a:lvl1pPr algn="r">
              <a:defRPr sz="900" b="1">
                <a:solidFill>
                  <a:schemeClr val="tx1"/>
                </a:solidFill>
              </a:defRPr>
            </a:lvl1pPr>
          </a:lstStyle>
          <a:p>
            <a:fld id="{03CB0E19-F4C8-4F98-96D2-CE1ECDE59975}" type="slidenum">
              <a:rPr lang="en-GB" smtClean="0"/>
              <a:pPr/>
              <a:t>‹#›</a:t>
            </a:fld>
            <a:endParaRPr lang="en-GB" dirty="0"/>
          </a:p>
        </p:txBody>
      </p:sp>
    </p:spTree>
    <p:extLst>
      <p:ext uri="{BB962C8B-B14F-4D97-AF65-F5344CB8AC3E}">
        <p14:creationId xmlns:p14="http://schemas.microsoft.com/office/powerpoint/2010/main" val="2936477346"/>
      </p:ext>
    </p:extLst>
  </p:cSld>
  <p:clrMap bg1="lt1" tx1="dk1" bg2="lt2" tx2="dk2" accent1="accent1" accent2="accent2" accent3="accent3" accent4="accent4" accent5="accent5" accent6="accent6" hlink="hlink" folHlink="folHlink"/>
  <p:sldLayoutIdLst>
    <p:sldLayoutId id="2147483740" r:id="rId1"/>
    <p:sldLayoutId id="2147483712" r:id="rId2"/>
    <p:sldLayoutId id="2147483739"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650" r:id="rId16"/>
    <p:sldLayoutId id="2147483659" r:id="rId17"/>
    <p:sldLayoutId id="2147483660" r:id="rId18"/>
    <p:sldLayoutId id="2147483656" r:id="rId19"/>
    <p:sldLayoutId id="2147483687" r:id="rId20"/>
    <p:sldLayoutId id="2147483755" r:id="rId21"/>
    <p:sldLayoutId id="2147483756" r:id="rId22"/>
    <p:sldLayoutId id="2147483757" r:id="rId23"/>
    <p:sldLayoutId id="2147483758" r:id="rId24"/>
    <p:sldLayoutId id="2147483759" r:id="rId25"/>
    <p:sldLayoutId id="2147483760" r:id="rId26"/>
    <p:sldLayoutId id="2147483761" r:id="rId27"/>
    <p:sldLayoutId id="2147483762" r:id="rId28"/>
    <p:sldLayoutId id="2147483681" r:id="rId29"/>
    <p:sldLayoutId id="2147483668" r:id="rId30"/>
    <p:sldLayoutId id="2147483667" r:id="rId31"/>
    <p:sldLayoutId id="2147483669" r:id="rId32"/>
    <p:sldLayoutId id="2147483683" r:id="rId33"/>
    <p:sldLayoutId id="2147483684" r:id="rId34"/>
    <p:sldLayoutId id="2147483672" r:id="rId35"/>
    <p:sldLayoutId id="2147483695" r:id="rId36"/>
    <p:sldLayoutId id="2147483673" r:id="rId37"/>
    <p:sldLayoutId id="2147483753" r:id="rId38"/>
    <p:sldLayoutId id="2147483754" r:id="rId39"/>
    <p:sldLayoutId id="2147483690" r:id="rId40"/>
    <p:sldLayoutId id="2147483688" r:id="rId41"/>
    <p:sldLayoutId id="2147483738" r:id="rId42"/>
    <p:sldLayoutId id="2147483670" r:id="rId43"/>
    <p:sldLayoutId id="2147483671" r:id="rId44"/>
    <p:sldLayoutId id="2147483692" r:id="rId45"/>
    <p:sldLayoutId id="2147483693" r:id="rId46"/>
    <p:sldLayoutId id="2147483694" r:id="rId47"/>
    <p:sldLayoutId id="2147483654" r:id="rId48"/>
    <p:sldLayoutId id="2147483655" r:id="rId49"/>
    <p:sldLayoutId id="2147483736" r:id="rId50"/>
    <p:sldLayoutId id="2147483763" r:id="rId51"/>
    <p:sldLayoutId id="2147483764" r:id="rId52"/>
  </p:sldLayoutIdLst>
  <p:hf hdr="0" dt="0"/>
  <p:txStyles>
    <p:titleStyle>
      <a:lvl1pPr algn="l" defTabSz="914400" rtl="0" eaLnBrk="1" latinLnBrk="0" hangingPunct="1">
        <a:lnSpc>
          <a:spcPct val="95000"/>
        </a:lnSpc>
        <a:spcBef>
          <a:spcPct val="0"/>
        </a:spcBef>
        <a:buNone/>
        <a:defRPr sz="3000" b="1" kern="1200">
          <a:solidFill>
            <a:srgbClr val="002068"/>
          </a:solidFill>
          <a:latin typeface="+mj-lt"/>
          <a:ea typeface="+mj-ea"/>
          <a:cs typeface="+mj-cs"/>
        </a:defRPr>
      </a:lvl1pPr>
    </p:titleStyle>
    <p:bodyStyle>
      <a:lvl1pPr marL="0" indent="0" algn="l" defTabSz="914400" rtl="0" eaLnBrk="1" latinLnBrk="0" hangingPunct="1">
        <a:lnSpc>
          <a:spcPct val="95000"/>
        </a:lnSpc>
        <a:spcBef>
          <a:spcPts val="1000"/>
        </a:spcBef>
        <a:buFontTx/>
        <a:buNone/>
        <a:defRPr sz="2000" b="1" kern="1200">
          <a:solidFill>
            <a:srgbClr val="0460A9"/>
          </a:solidFill>
          <a:latin typeface="+mn-lt"/>
          <a:ea typeface="+mn-ea"/>
          <a:cs typeface="+mn-cs"/>
        </a:defRPr>
      </a:lvl1pPr>
      <a:lvl2pPr marL="0" indent="0" algn="l" defTabSz="914400" rtl="0" eaLnBrk="1" latinLnBrk="0" hangingPunct="1">
        <a:lnSpc>
          <a:spcPct val="95000"/>
        </a:lnSpc>
        <a:spcBef>
          <a:spcPts val="700"/>
        </a:spcBef>
        <a:buFontTx/>
        <a:buNone/>
        <a:defRPr sz="2000" kern="1200">
          <a:solidFill>
            <a:schemeClr val="tx1"/>
          </a:solidFill>
          <a:latin typeface="+mn-lt"/>
          <a:ea typeface="+mn-ea"/>
          <a:cs typeface="+mn-cs"/>
        </a:defRPr>
      </a:lvl2pPr>
      <a:lvl3pPr marL="216000" indent="-216000" algn="l" defTabSz="914400" rtl="0" eaLnBrk="1" latinLnBrk="0" hangingPunct="1">
        <a:lnSpc>
          <a:spcPct val="95000"/>
        </a:lnSpc>
        <a:spcBef>
          <a:spcPts val="600"/>
        </a:spcBef>
        <a:buClr>
          <a:srgbClr val="0460A9"/>
        </a:buClr>
        <a:buFont typeface="Ping LCG Medium" pitchFamily="50" charset="0"/>
        <a:buChar char="•"/>
        <a:defRPr sz="2000" kern="1200">
          <a:solidFill>
            <a:schemeClr val="tx1"/>
          </a:solidFill>
          <a:latin typeface="+mn-lt"/>
          <a:ea typeface="+mn-ea"/>
          <a:cs typeface="+mn-cs"/>
        </a:defRPr>
      </a:lvl3pPr>
      <a:lvl4pPr marL="490538" indent="-268288" algn="l" defTabSz="914400" rtl="0" eaLnBrk="1" latinLnBrk="0" hangingPunct="1">
        <a:lnSpc>
          <a:spcPct val="95000"/>
        </a:lnSpc>
        <a:spcBef>
          <a:spcPts val="600"/>
        </a:spcBef>
        <a:buClr>
          <a:srgbClr val="0460A9"/>
        </a:buClr>
        <a:buFont typeface="Arial" panose="020B0604020202020204" pitchFamily="34" charset="0"/>
        <a:buChar char="–"/>
        <a:defRPr sz="1800" kern="1200">
          <a:solidFill>
            <a:schemeClr val="tx1"/>
          </a:solidFill>
          <a:latin typeface="+mn-lt"/>
          <a:ea typeface="+mn-ea"/>
          <a:cs typeface="+mn-cs"/>
        </a:defRPr>
      </a:lvl4pPr>
      <a:lvl5pPr marL="773113" indent="-277813" algn="l" defTabSz="914400" rtl="0" eaLnBrk="1" latinLnBrk="0" hangingPunct="1">
        <a:lnSpc>
          <a:spcPct val="95000"/>
        </a:lnSpc>
        <a:spcBef>
          <a:spcPts val="600"/>
        </a:spcBef>
        <a:buClr>
          <a:srgbClr val="0460A9"/>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2" userDrawn="1">
          <p15:clr>
            <a:srgbClr val="F26B43"/>
          </p15:clr>
        </p15:guide>
        <p15:guide id="2" pos="3975" userDrawn="1">
          <p15:clr>
            <a:srgbClr val="F26B43"/>
          </p15:clr>
        </p15:guide>
        <p15:guide id="3" orient="horz" pos="243" userDrawn="1">
          <p15:clr>
            <a:srgbClr val="F26B43"/>
          </p15:clr>
        </p15:guide>
        <p15:guide id="4" orient="horz" pos="3812" userDrawn="1">
          <p15:clr>
            <a:srgbClr val="F26B43"/>
          </p15:clr>
        </p15:guide>
        <p15:guide id="5" orient="horz" pos="867" userDrawn="1">
          <p15:clr>
            <a:srgbClr val="F26B43"/>
          </p15:clr>
        </p15:guide>
        <p15:guide id="6" orient="horz" pos="1015" userDrawn="1">
          <p15:clr>
            <a:srgbClr val="F26B43"/>
          </p15:clr>
        </p15:guide>
        <p15:guide id="7" orient="horz" pos="1639" userDrawn="1">
          <p15:clr>
            <a:srgbClr val="F26B43"/>
          </p15:clr>
        </p15:guide>
        <p15:guide id="8" orient="horz" pos="1781" userDrawn="1">
          <p15:clr>
            <a:srgbClr val="F26B43"/>
          </p15:clr>
        </p15:guide>
        <p15:guide id="9" orient="horz" pos="2544" userDrawn="1">
          <p15:clr>
            <a:srgbClr val="F26B43"/>
          </p15:clr>
        </p15:guide>
        <p15:guide id="10" orient="horz" pos="3174" userDrawn="1">
          <p15:clr>
            <a:srgbClr val="F26B43"/>
          </p15:clr>
        </p15:guide>
        <p15:guide id="11" orient="horz" pos="3316" userDrawn="1">
          <p15:clr>
            <a:srgbClr val="F26B43"/>
          </p15:clr>
        </p15:guide>
        <p15:guide id="12" pos="7416" userDrawn="1">
          <p15:clr>
            <a:srgbClr val="F26B43"/>
          </p15:clr>
        </p15:guide>
        <p15:guide id="13" pos="381" userDrawn="1">
          <p15:clr>
            <a:srgbClr val="F26B43"/>
          </p15:clr>
        </p15:guide>
        <p15:guide id="14" pos="1434" userDrawn="1">
          <p15:clr>
            <a:srgbClr val="F26B43"/>
          </p15:clr>
        </p15:guide>
        <p15:guide id="15" pos="1581" userDrawn="1">
          <p15:clr>
            <a:srgbClr val="F26B43"/>
          </p15:clr>
        </p15:guide>
        <p15:guide id="16" pos="2625" userDrawn="1">
          <p15:clr>
            <a:srgbClr val="F26B43"/>
          </p15:clr>
        </p15:guide>
        <p15:guide id="17" pos="2776" userDrawn="1">
          <p15:clr>
            <a:srgbClr val="F26B43"/>
          </p15:clr>
        </p15:guide>
        <p15:guide id="18" pos="3824" userDrawn="1">
          <p15:clr>
            <a:srgbClr val="F26B43"/>
          </p15:clr>
        </p15:guide>
        <p15:guide id="19" pos="5020" userDrawn="1">
          <p15:clr>
            <a:srgbClr val="F26B43"/>
          </p15:clr>
        </p15:guide>
        <p15:guide id="20" pos="5166" userDrawn="1">
          <p15:clr>
            <a:srgbClr val="F26B43"/>
          </p15:clr>
        </p15:guide>
        <p15:guide id="21" pos="6219" userDrawn="1">
          <p15:clr>
            <a:srgbClr val="F26B43"/>
          </p15:clr>
        </p15:guide>
        <p15:guide id="22" pos="636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25.jpg"/><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3.xml"/><Relationship Id="rId1" Type="http://schemas.openxmlformats.org/officeDocument/2006/relationships/tags" Target="../tags/tag3.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6.xml"/><Relationship Id="rId1" Type="http://schemas.openxmlformats.org/officeDocument/2006/relationships/tags" Target="../tags/tag4.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6.xml"/><Relationship Id="rId1" Type="http://schemas.openxmlformats.org/officeDocument/2006/relationships/tags" Target="../tags/tag5.xml"/><Relationship Id="rId5" Type="http://schemas.openxmlformats.org/officeDocument/2006/relationships/image" Target="../media/image26.png"/><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6.xml"/><Relationship Id="rId1" Type="http://schemas.openxmlformats.org/officeDocument/2006/relationships/tags" Target="../tags/tag6.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6.xml"/><Relationship Id="rId1" Type="http://schemas.openxmlformats.org/officeDocument/2006/relationships/tags" Target="../tags/tag7.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FBA5BB4-BAC9-7FFD-2A0A-0CC041D39C78}"/>
              </a:ext>
            </a:extLst>
          </p:cNvPr>
          <p:cNvGraphicFramePr>
            <a:graphicFrameLocks noChangeAspect="1"/>
          </p:cNvGraphicFramePr>
          <p:nvPr>
            <p:custDataLst>
              <p:tags r:id="rId1"/>
            </p:custDataLst>
            <p:extLst>
              <p:ext uri="{D42A27DB-BD31-4B8C-83A1-F6EECF244321}">
                <p14:modId xmlns:p14="http://schemas.microsoft.com/office/powerpoint/2010/main" val="6715110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6" imgH="428" progId="TCLayout.ActiveDocument.1">
                  <p:embed/>
                </p:oleObj>
              </mc:Choice>
              <mc:Fallback>
                <p:oleObj name="think-cell Slide" r:id="rId3" imgW="426" imgH="428" progId="TCLayout.ActiveDocument.1">
                  <p:embed/>
                  <p:pic>
                    <p:nvPicPr>
                      <p:cNvPr id="3" name="think-cell data - do not delete" hidden="1">
                        <a:extLst>
                          <a:ext uri="{FF2B5EF4-FFF2-40B4-BE49-F238E27FC236}">
                            <a16:creationId xmlns:a16="http://schemas.microsoft.com/office/drawing/2014/main" id="{4FBA5BB4-BAC9-7FFD-2A0A-0CC041D39C7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3" name="Picture 12" descr="A person on a skateboard&#10;&#10;Description automatically generated">
            <a:extLst>
              <a:ext uri="{FF2B5EF4-FFF2-40B4-BE49-F238E27FC236}">
                <a16:creationId xmlns:a16="http://schemas.microsoft.com/office/drawing/2014/main" id="{E37DA9F0-EA58-FC47-DB10-E6270A4CD62D}"/>
              </a:ext>
            </a:extLst>
          </p:cNvPr>
          <p:cNvPicPr>
            <a:picLocks noGrp="1" noRot="1" noChangeAspect="1" noMove="1" noResize="1" noEditPoints="1" noAdjustHandles="1" noChangeArrowheads="1" noChangeShapeType="1" noCrop="1"/>
          </p:cNvPicPr>
          <p:nvPr/>
        </p:nvPicPr>
        <p:blipFill>
          <a:blip r:embed="rId5"/>
          <a:stretch>
            <a:fillRect/>
          </a:stretch>
        </p:blipFill>
        <p:spPr>
          <a:xfrm>
            <a:off x="0" y="0"/>
            <a:ext cx="12192000" cy="6858000"/>
          </a:xfrm>
          <a:prstGeom prst="rect">
            <a:avLst/>
          </a:prstGeom>
        </p:spPr>
      </p:pic>
      <p:sp>
        <p:nvSpPr>
          <p:cNvPr id="14" name="Title 2">
            <a:extLst>
              <a:ext uri="{FF2B5EF4-FFF2-40B4-BE49-F238E27FC236}">
                <a16:creationId xmlns:a16="http://schemas.microsoft.com/office/drawing/2014/main" id="{C8F99638-AFFD-EB36-5413-61FC82DD40F0}"/>
              </a:ext>
            </a:extLst>
          </p:cNvPr>
          <p:cNvSpPr>
            <a:spLocks noGrp="1"/>
          </p:cNvSpPr>
          <p:nvPr>
            <p:ph type="ctrTitle"/>
          </p:nvPr>
        </p:nvSpPr>
        <p:spPr>
          <a:xfrm>
            <a:off x="593952" y="1055915"/>
            <a:ext cx="5465762" cy="4463142"/>
          </a:xfrm>
        </p:spPr>
        <p:txBody>
          <a:bodyPr vert="horz" anchor="ctr"/>
          <a:lstStyle/>
          <a:p>
            <a:r>
              <a:rPr lang="en-GB" sz="4800" spc="0" dirty="0">
                <a:latin typeface="Arial Black" panose="020B0604020202020204" pitchFamily="34" charset="0"/>
                <a:cs typeface="Arial Black" panose="020B0604020202020204" pitchFamily="34" charset="0"/>
              </a:rPr>
              <a:t>NEST</a:t>
            </a:r>
            <a:br>
              <a:rPr lang="en-GB" sz="2000" spc="0" dirty="0">
                <a:latin typeface="Arial" panose="020B0604020202020204" pitchFamily="34" charset="0"/>
                <a:cs typeface="Arial" panose="020B0604020202020204" pitchFamily="34" charset="0"/>
              </a:rPr>
            </a:br>
            <a:br>
              <a:rPr lang="en-GB" sz="1600" spc="0" dirty="0">
                <a:latin typeface="Arial" panose="020B0604020202020204" pitchFamily="34" charset="0"/>
                <a:cs typeface="Arial" panose="020B0604020202020204" pitchFamily="34" charset="0"/>
              </a:rPr>
            </a:br>
            <a:r>
              <a:rPr lang="en-GB" sz="2000" spc="0" dirty="0">
                <a:latin typeface="Arial" panose="020B0604020202020204" pitchFamily="34" charset="0"/>
                <a:cs typeface="Arial" panose="020B0604020202020204" pitchFamily="34" charset="0"/>
              </a:rPr>
              <a:t>Nurturing </a:t>
            </a:r>
            <a:r>
              <a:rPr lang="en-GB" sz="2000" b="0" spc="0" dirty="0">
                <a:latin typeface="Arial" panose="020B0604020202020204" pitchFamily="34" charset="0"/>
                <a:cs typeface="Arial" panose="020B0604020202020204" pitchFamily="34" charset="0"/>
              </a:rPr>
              <a:t>Excellence,</a:t>
            </a:r>
            <a:br>
              <a:rPr lang="en-GB" sz="2000" b="0" spc="0" dirty="0">
                <a:latin typeface="Arial" panose="020B0604020202020204" pitchFamily="34" charset="0"/>
                <a:cs typeface="Arial" panose="020B0604020202020204" pitchFamily="34" charset="0"/>
              </a:rPr>
            </a:br>
            <a:r>
              <a:rPr lang="en-GB" sz="2000" b="0" spc="0" dirty="0">
                <a:latin typeface="Arial" panose="020B0604020202020204" pitchFamily="34" charset="0"/>
                <a:cs typeface="Arial" panose="020B0604020202020204" pitchFamily="34" charset="0"/>
              </a:rPr>
              <a:t>Strengthening</a:t>
            </a:r>
            <a:r>
              <a:rPr lang="en-GB" sz="2000" spc="0" dirty="0">
                <a:latin typeface="Arial" panose="020B0604020202020204" pitchFamily="34" charset="0"/>
                <a:cs typeface="Arial" panose="020B0604020202020204" pitchFamily="34" charset="0"/>
              </a:rPr>
              <a:t> Talent.</a:t>
            </a:r>
            <a:br>
              <a:rPr lang="en-GB" sz="2400" spc="0" dirty="0">
                <a:latin typeface="Arial" panose="020B0604020202020204" pitchFamily="34" charset="0"/>
                <a:cs typeface="Arial" panose="020B0604020202020204" pitchFamily="34" charset="0"/>
              </a:rPr>
            </a:br>
            <a:br>
              <a:rPr lang="en-GB" sz="2400" spc="0" dirty="0">
                <a:latin typeface="Arial" panose="020B0604020202020204" pitchFamily="34" charset="0"/>
                <a:cs typeface="Arial" panose="020B0604020202020204" pitchFamily="34" charset="0"/>
              </a:rPr>
            </a:br>
            <a:br>
              <a:rPr lang="en-GB" sz="2000" spc="0" dirty="0">
                <a:latin typeface="Arial" panose="020B0604020202020204" pitchFamily="34" charset="0"/>
                <a:cs typeface="Arial" panose="020B0604020202020204" pitchFamily="34" charset="0"/>
              </a:rPr>
            </a:br>
            <a:r>
              <a:rPr lang="en-GB" sz="2000" spc="0" dirty="0">
                <a:latin typeface="Arial" panose="020B0604020202020204" pitchFamily="34" charset="0"/>
                <a:cs typeface="Arial" panose="020B0604020202020204" pitchFamily="34" charset="0"/>
              </a:rPr>
              <a:t>ABSTRACT SUBMISSION</a:t>
            </a:r>
            <a:br>
              <a:rPr lang="en-GB" sz="2000" spc="0" dirty="0">
                <a:latin typeface="Arial" panose="020B0604020202020204" pitchFamily="34" charset="0"/>
                <a:cs typeface="Arial" panose="020B0604020202020204" pitchFamily="34" charset="0"/>
              </a:rPr>
            </a:br>
            <a:r>
              <a:rPr lang="en-GB" sz="2000" spc="0" dirty="0">
                <a:latin typeface="Arial" panose="020B0604020202020204" pitchFamily="34" charset="0"/>
                <a:cs typeface="Arial" panose="020B0604020202020204" pitchFamily="34" charset="0"/>
              </a:rPr>
              <a:t>GUIDELINES</a:t>
            </a:r>
          </a:p>
        </p:txBody>
      </p:sp>
    </p:spTree>
    <p:extLst>
      <p:ext uri="{BB962C8B-B14F-4D97-AF65-F5344CB8AC3E}">
        <p14:creationId xmlns:p14="http://schemas.microsoft.com/office/powerpoint/2010/main" val="2018399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B4175-D6CC-60BE-ECED-A1E2FF4553DE}"/>
            </a:ext>
          </a:extLst>
        </p:cNvPr>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343302C1-80C6-8C5E-B8F4-88A7EB776057}"/>
              </a:ext>
            </a:extLst>
          </p:cNvPr>
          <p:cNvGraphicFramePr>
            <a:graphicFrameLocks noChangeAspect="1"/>
          </p:cNvGraphicFramePr>
          <p:nvPr>
            <p:custDataLst>
              <p:tags r:id="rId1"/>
            </p:custDataLst>
            <p:extLst>
              <p:ext uri="{D42A27DB-BD31-4B8C-83A1-F6EECF244321}">
                <p14:modId xmlns:p14="http://schemas.microsoft.com/office/powerpoint/2010/main" val="12730037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6" imgH="428" progId="TCLayout.ActiveDocument.1">
                  <p:embed/>
                </p:oleObj>
              </mc:Choice>
              <mc:Fallback>
                <p:oleObj name="think-cell Slide" r:id="rId3" imgW="426" imgH="428" progId="TCLayout.ActiveDocument.1">
                  <p:embed/>
                  <p:pic>
                    <p:nvPicPr>
                      <p:cNvPr id="5" name="think-cell data - do not delete" hidden="1">
                        <a:extLst>
                          <a:ext uri="{FF2B5EF4-FFF2-40B4-BE49-F238E27FC236}">
                            <a16:creationId xmlns:a16="http://schemas.microsoft.com/office/drawing/2014/main" id="{343302C1-80C6-8C5E-B8F4-88A7EB77605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8123D8E-F7F2-2949-A60E-1BD78D2601A8}"/>
              </a:ext>
            </a:extLst>
          </p:cNvPr>
          <p:cNvSpPr>
            <a:spLocks noGrp="1"/>
          </p:cNvSpPr>
          <p:nvPr>
            <p:ph type="ctrTitle"/>
          </p:nvPr>
        </p:nvSpPr>
        <p:spPr>
          <a:xfrm>
            <a:off x="3645871" y="2094399"/>
            <a:ext cx="3862659" cy="387545"/>
          </a:xfrm>
        </p:spPr>
        <p:txBody>
          <a:bodyPr vert="horz"/>
          <a:lstStyle/>
          <a:p>
            <a:r>
              <a:rPr lang="en-US" sz="2800" dirty="0"/>
              <a:t>Problem Statement – #4</a:t>
            </a:r>
            <a:endParaRPr lang="en-GB" sz="2000" b="0" dirty="0">
              <a:solidFill>
                <a:srgbClr val="0460A9"/>
              </a:solidFill>
              <a:latin typeface="+mn-lt"/>
              <a:ea typeface="+mn-ea"/>
              <a:cs typeface="+mn-cs"/>
            </a:endParaRPr>
          </a:p>
        </p:txBody>
      </p:sp>
      <p:sp>
        <p:nvSpPr>
          <p:cNvPr id="3" name="Subtitle 2">
            <a:extLst>
              <a:ext uri="{FF2B5EF4-FFF2-40B4-BE49-F238E27FC236}">
                <a16:creationId xmlns:a16="http://schemas.microsoft.com/office/drawing/2014/main" id="{368D0AEF-0F08-DAE3-8F42-EB1A7ECF5201}"/>
              </a:ext>
            </a:extLst>
          </p:cNvPr>
          <p:cNvSpPr>
            <a:spLocks noGrp="1"/>
          </p:cNvSpPr>
          <p:nvPr>
            <p:ph type="subTitle" idx="1"/>
          </p:nvPr>
        </p:nvSpPr>
        <p:spPr>
          <a:xfrm>
            <a:off x="292609" y="3115491"/>
            <a:ext cx="9494084" cy="313509"/>
          </a:xfrm>
        </p:spPr>
        <p:txBody>
          <a:bodyPr/>
          <a:lstStyle/>
          <a:p>
            <a:r>
              <a:rPr lang="en-US" dirty="0"/>
              <a:t>Utilizing data to predict recruitment rate (RR) in clinical trial for benchmarking</a:t>
            </a:r>
            <a:endParaRPr lang="en-US" b="0" dirty="0"/>
          </a:p>
        </p:txBody>
      </p:sp>
    </p:spTree>
    <p:extLst>
      <p:ext uri="{BB962C8B-B14F-4D97-AF65-F5344CB8AC3E}">
        <p14:creationId xmlns:p14="http://schemas.microsoft.com/office/powerpoint/2010/main" val="2603664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7A490031-B3E3-6358-6540-F983BDCF247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6" imgH="428" progId="TCLayout.ActiveDocument.1">
                  <p:embed/>
                </p:oleObj>
              </mc:Choice>
              <mc:Fallback>
                <p:oleObj name="think-cell Slide" r:id="rId3" imgW="426" imgH="428" progId="TCLayout.ActiveDocument.1">
                  <p:embed/>
                  <p:pic>
                    <p:nvPicPr>
                      <p:cNvPr id="3" name="think-cell data - do not delete" hidden="1">
                        <a:extLst>
                          <a:ext uri="{FF2B5EF4-FFF2-40B4-BE49-F238E27FC236}">
                            <a16:creationId xmlns:a16="http://schemas.microsoft.com/office/drawing/2014/main" id="{7A490031-B3E3-6358-6540-F983BDCF247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56BC55D8-5564-B98F-28DD-2DC4FC83972E}"/>
              </a:ext>
            </a:extLst>
          </p:cNvPr>
          <p:cNvSpPr>
            <a:spLocks noGrp="1"/>
          </p:cNvSpPr>
          <p:nvPr>
            <p:ph type="title"/>
          </p:nvPr>
        </p:nvSpPr>
        <p:spPr>
          <a:xfrm>
            <a:off x="604837" y="311087"/>
            <a:ext cx="8800419" cy="468560"/>
          </a:xfrm>
        </p:spPr>
        <p:txBody>
          <a:bodyPr vert="horz"/>
          <a:lstStyle/>
          <a:p>
            <a:r>
              <a:rPr lang="en-IN" dirty="0"/>
              <a:t>Approach &amp; methodology</a:t>
            </a:r>
            <a:endParaRPr lang="en-GB" dirty="0"/>
          </a:p>
        </p:txBody>
      </p:sp>
      <p:sp>
        <p:nvSpPr>
          <p:cNvPr id="7" name="Slide Number Placeholder 6">
            <a:extLst>
              <a:ext uri="{FF2B5EF4-FFF2-40B4-BE49-F238E27FC236}">
                <a16:creationId xmlns:a16="http://schemas.microsoft.com/office/drawing/2014/main" id="{635F2065-909E-28E4-AC11-076FD4E072C7}"/>
              </a:ext>
            </a:extLst>
          </p:cNvPr>
          <p:cNvSpPr>
            <a:spLocks noGrp="1"/>
          </p:cNvSpPr>
          <p:nvPr>
            <p:ph type="sldNum" sz="quarter" idx="12"/>
          </p:nvPr>
        </p:nvSpPr>
        <p:spPr/>
        <p:txBody>
          <a:bodyPr/>
          <a:lstStyle/>
          <a:p>
            <a:fld id="{03CB0E19-F4C8-4F98-96D2-CE1ECDE59975}" type="slidenum">
              <a:rPr lang="en-GB" smtClean="0"/>
              <a:t>3</a:t>
            </a:fld>
            <a:endParaRPr lang="en-GB"/>
          </a:p>
        </p:txBody>
      </p:sp>
      <p:sp>
        <p:nvSpPr>
          <p:cNvPr id="20" name="Rectangle 19">
            <a:extLst>
              <a:ext uri="{FF2B5EF4-FFF2-40B4-BE49-F238E27FC236}">
                <a16:creationId xmlns:a16="http://schemas.microsoft.com/office/drawing/2014/main" id="{5BF64383-AE39-1B43-9006-E7F891B2B5AE}"/>
              </a:ext>
            </a:extLst>
          </p:cNvPr>
          <p:cNvSpPr/>
          <p:nvPr/>
        </p:nvSpPr>
        <p:spPr>
          <a:xfrm>
            <a:off x="789272" y="1039480"/>
            <a:ext cx="3445844" cy="36581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0" dirty="0">
                <a:solidFill>
                  <a:schemeClr val="bg1"/>
                </a:solidFill>
                <a:effectLst/>
                <a:latin typeface="+mj-lt"/>
              </a:rPr>
              <a:t>Overview</a:t>
            </a:r>
            <a:endParaRPr lang="en-US" sz="1400" b="0" dirty="0">
              <a:solidFill>
                <a:schemeClr val="bg1"/>
              </a:solidFill>
              <a:latin typeface="+mj-lt"/>
            </a:endParaRPr>
          </a:p>
        </p:txBody>
      </p:sp>
      <p:sp>
        <p:nvSpPr>
          <p:cNvPr id="21" name="Rectangle 20">
            <a:extLst>
              <a:ext uri="{FF2B5EF4-FFF2-40B4-BE49-F238E27FC236}">
                <a16:creationId xmlns:a16="http://schemas.microsoft.com/office/drawing/2014/main" id="{0A220A54-6CA9-0E0B-DF1B-E0F3CCF2F6C8}"/>
              </a:ext>
            </a:extLst>
          </p:cNvPr>
          <p:cNvSpPr/>
          <p:nvPr/>
        </p:nvSpPr>
        <p:spPr>
          <a:xfrm>
            <a:off x="4441870" y="1039480"/>
            <a:ext cx="3445844" cy="36581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0">
                <a:solidFill>
                  <a:schemeClr val="bg1"/>
                </a:solidFill>
                <a:effectLst/>
                <a:latin typeface="+mj-lt"/>
              </a:rPr>
              <a:t>Methodology</a:t>
            </a:r>
            <a:endParaRPr lang="en-US" sz="1400" b="1" i="0" dirty="0">
              <a:solidFill>
                <a:schemeClr val="bg1"/>
              </a:solidFill>
              <a:effectLst/>
              <a:latin typeface="+mj-lt"/>
            </a:endParaRPr>
          </a:p>
        </p:txBody>
      </p:sp>
      <p:sp>
        <p:nvSpPr>
          <p:cNvPr id="22" name="Rectangle 21">
            <a:extLst>
              <a:ext uri="{FF2B5EF4-FFF2-40B4-BE49-F238E27FC236}">
                <a16:creationId xmlns:a16="http://schemas.microsoft.com/office/drawing/2014/main" id="{87D7CD1E-CA56-3686-38C7-D754BE40282D}"/>
              </a:ext>
            </a:extLst>
          </p:cNvPr>
          <p:cNvSpPr/>
          <p:nvPr/>
        </p:nvSpPr>
        <p:spPr>
          <a:xfrm>
            <a:off x="8094469" y="1057853"/>
            <a:ext cx="3445844" cy="36581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0">
                <a:solidFill>
                  <a:schemeClr val="bg1"/>
                </a:solidFill>
                <a:effectLst/>
                <a:latin typeface="+mj-lt"/>
              </a:rPr>
              <a:t>Framework / tools used</a:t>
            </a:r>
            <a:endParaRPr lang="en-US" sz="1400" b="1" i="0" dirty="0">
              <a:solidFill>
                <a:schemeClr val="bg1"/>
              </a:solidFill>
              <a:effectLst/>
              <a:latin typeface="+mj-lt"/>
            </a:endParaRPr>
          </a:p>
        </p:txBody>
      </p:sp>
      <p:sp>
        <p:nvSpPr>
          <p:cNvPr id="23" name="Rectangle 22">
            <a:extLst>
              <a:ext uri="{FF2B5EF4-FFF2-40B4-BE49-F238E27FC236}">
                <a16:creationId xmlns:a16="http://schemas.microsoft.com/office/drawing/2014/main" id="{4B704CF7-7711-BDAA-0FCE-AB0C79FB5D68}"/>
              </a:ext>
            </a:extLst>
          </p:cNvPr>
          <p:cNvSpPr/>
          <p:nvPr/>
        </p:nvSpPr>
        <p:spPr>
          <a:xfrm>
            <a:off x="789272" y="1475495"/>
            <a:ext cx="3445844" cy="443936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In clinical trial protocol development, predicting the recruitment rate (RR) accurately is critical for benchmarking and ensuring the trial's success. Recruitment rate refers to the speed and efficiency with which patients are enrolled in a clinical trial. A well-predicted RR can significantly impact the trial's design, execution, and overall success.</a:t>
            </a:r>
          </a:p>
          <a:p>
            <a:pPr marL="171450" indent="-171450">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Solution Approach:</a:t>
            </a:r>
          </a:p>
          <a:p>
            <a:pPr marL="171450" indent="-171450">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1. Data Analysis: </a:t>
            </a: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Analyze data from similar historical research, experiments, and clinical studies to gain insights.</a:t>
            </a:r>
          </a:p>
          <a:p>
            <a:pPr marL="171450" indent="-171450">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2. Criteria Refinement: </a:t>
            </a: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Refine patient selection criteria based on past data to ensure efficient recruitment.</a:t>
            </a:r>
          </a:p>
          <a:p>
            <a:pPr marL="171450" indent="-171450">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3. Benchmarking: </a:t>
            </a: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Use historical recruitment rates as benchmarks to guide current trial designs.</a:t>
            </a:r>
          </a:p>
          <a:p>
            <a:pPr marL="171450" indent="-171450">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4. Predictive Modeling: </a:t>
            </a: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Develop predictive models to forecast enrollment times and adjust criteria accordingly during protocol development.</a:t>
            </a:r>
          </a:p>
        </p:txBody>
      </p:sp>
      <p:sp>
        <p:nvSpPr>
          <p:cNvPr id="24" name="Rectangle 23">
            <a:extLst>
              <a:ext uri="{FF2B5EF4-FFF2-40B4-BE49-F238E27FC236}">
                <a16:creationId xmlns:a16="http://schemas.microsoft.com/office/drawing/2014/main" id="{402CE8B7-1883-1BEF-8E14-E7383DEE4813}"/>
              </a:ext>
            </a:extLst>
          </p:cNvPr>
          <p:cNvSpPr/>
          <p:nvPr/>
        </p:nvSpPr>
        <p:spPr>
          <a:xfrm>
            <a:off x="4441870" y="1475495"/>
            <a:ext cx="3445844" cy="443936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Data Collection: </a:t>
            </a: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Gather data from clinicaltrials.gov, focusing on relevant columns.</a:t>
            </a:r>
            <a:endParaRPr lang="en-IN"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pPr>
              <a:buFont typeface="Arial" panose="020B0604020202020204" pitchFamily="34" charset="0"/>
              <a:buChar char="•"/>
            </a:pPr>
            <a:r>
              <a:rPr lang="en-IN"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Data Preprocessing</a:t>
            </a:r>
            <a:r>
              <a:rPr lang="en-IN"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Encode categorical variables using Label Encoder . Vectorize textual data using TFIDF Vectorizer.</a:t>
            </a:r>
          </a:p>
          <a:p>
            <a:pPr>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Model Selection</a:t>
            </a: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Use XGBoost Regressor for its efficiency and robustness.</a:t>
            </a:r>
          </a:p>
          <a:p>
            <a:pPr>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Variables selected : </a:t>
            </a: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Phases, Sex, Age, Funder Type , Study Type, Brief Summary, Conditions, Primary Outcome Measures , Secondary Outcome Measures , Other Outcome Measures, Sponsor , Collaborators</a:t>
            </a:r>
          </a:p>
          <a:p>
            <a:pPr>
              <a:buFont typeface="Arial" panose="020B0604020202020204" pitchFamily="34" charset="0"/>
              <a:buChar char="•"/>
            </a:pPr>
            <a:r>
              <a:rPr lang="en-US" sz="1300" b="1"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Variables derived : </a:t>
            </a:r>
            <a:r>
              <a:rPr lang="en-US" sz="130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Location count , Time interval</a:t>
            </a:r>
          </a:p>
          <a:p>
            <a:pPr>
              <a:buFont typeface="Arial" panose="020B0604020202020204" pitchFamily="34" charset="0"/>
              <a:buChar char="•"/>
            </a:pPr>
            <a:r>
              <a:rPr lang="en-US" sz="1300" b="1"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Accuracy metrics: </a:t>
            </a: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Train the model and evaluate its performance using Mean Squared Error (MSE) , R2 Score , Mean Absolute Error(MAE).</a:t>
            </a:r>
          </a:p>
          <a:p>
            <a:endParaRPr lang="en-US" sz="1200" b="1" i="0" dirty="0">
              <a:solidFill>
                <a:schemeClr val="tx1"/>
              </a:solidFill>
              <a:effectLst/>
              <a:latin typeface="+mj-lt"/>
            </a:endParaRPr>
          </a:p>
        </p:txBody>
      </p:sp>
      <p:sp>
        <p:nvSpPr>
          <p:cNvPr id="25" name="Rectangle 24">
            <a:extLst>
              <a:ext uri="{FF2B5EF4-FFF2-40B4-BE49-F238E27FC236}">
                <a16:creationId xmlns:a16="http://schemas.microsoft.com/office/drawing/2014/main" id="{2F5E820E-C25A-11F9-9F4C-DFEC1E322ECB}"/>
              </a:ext>
            </a:extLst>
          </p:cNvPr>
          <p:cNvSpPr/>
          <p:nvPr/>
        </p:nvSpPr>
        <p:spPr>
          <a:xfrm>
            <a:off x="8094469" y="1475495"/>
            <a:ext cx="3445844" cy="443936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buFont typeface="Arial" panose="020B0604020202020204" pitchFamily="34" charset="0"/>
              <a:buChar char="•"/>
            </a:pPr>
            <a:r>
              <a:rPr lang="en-US" sz="1000" b="1" dirty="0">
                <a:solidFill>
                  <a:schemeClr val="tx1"/>
                </a:solidFill>
              </a:rPr>
              <a:t>datetime and </a:t>
            </a:r>
            <a:r>
              <a:rPr lang="en-US" sz="1000" b="1" dirty="0" err="1">
                <a:solidFill>
                  <a:schemeClr val="tx1"/>
                </a:solidFill>
              </a:rPr>
              <a:t>dateutil.relativedelta</a:t>
            </a:r>
            <a:r>
              <a:rPr lang="en-US" sz="1000" b="1" dirty="0">
                <a:solidFill>
                  <a:schemeClr val="tx1"/>
                </a:solidFill>
              </a:rPr>
              <a:t> : </a:t>
            </a:r>
            <a:r>
              <a:rPr lang="en-US" sz="1000" dirty="0">
                <a:solidFill>
                  <a:schemeClr val="tx1"/>
                </a:solidFill>
              </a:rPr>
              <a:t>Used for handling and manipulating dates, particularly for calculating time intervals between dates.</a:t>
            </a:r>
          </a:p>
          <a:p>
            <a:pPr>
              <a:buFont typeface="Arial" panose="020B0604020202020204" pitchFamily="34" charset="0"/>
              <a:buChar char="•"/>
            </a:pPr>
            <a:r>
              <a:rPr lang="en-US" sz="1000" b="1" dirty="0">
                <a:solidFill>
                  <a:schemeClr val="tx1"/>
                </a:solidFill>
              </a:rPr>
              <a:t>scikit-learn: </a:t>
            </a:r>
            <a:r>
              <a:rPr lang="en-US" sz="1000" dirty="0">
                <a:solidFill>
                  <a:schemeClr val="tx1"/>
                </a:solidFill>
              </a:rPr>
              <a:t>A machine learning library in Python, used for data preprocessing, model training, and evaluation.</a:t>
            </a:r>
            <a:endParaRPr lang="en-IN" sz="1000" dirty="0">
              <a:solidFill>
                <a:schemeClr val="tx1"/>
              </a:solidFill>
            </a:endParaRPr>
          </a:p>
          <a:p>
            <a:pPr>
              <a:buFont typeface="Arial" panose="020B0604020202020204" pitchFamily="34" charset="0"/>
              <a:buChar char="•"/>
            </a:pPr>
            <a:r>
              <a:rPr lang="en-IN" sz="1000" b="1" dirty="0" err="1">
                <a:solidFill>
                  <a:schemeClr val="tx1"/>
                </a:solidFill>
              </a:rPr>
              <a:t>LabelEncoder</a:t>
            </a:r>
            <a:r>
              <a:rPr lang="en-IN" sz="1000" b="1" dirty="0">
                <a:solidFill>
                  <a:schemeClr val="tx1"/>
                </a:solidFill>
              </a:rPr>
              <a:t> </a:t>
            </a:r>
            <a:r>
              <a:rPr lang="en-IN" sz="1000" dirty="0">
                <a:solidFill>
                  <a:schemeClr val="tx1"/>
                </a:solidFill>
              </a:rPr>
              <a:t>: For encoding categorical variables into numerical values.</a:t>
            </a:r>
          </a:p>
          <a:p>
            <a:pPr>
              <a:buFont typeface="Arial" panose="020B0604020202020204" pitchFamily="34" charset="0"/>
              <a:buChar char="•"/>
            </a:pPr>
            <a:r>
              <a:rPr lang="en-IN" sz="1000" b="1" dirty="0" err="1">
                <a:solidFill>
                  <a:schemeClr val="tx1"/>
                </a:solidFill>
              </a:rPr>
              <a:t>mean_absolute_error</a:t>
            </a:r>
            <a:r>
              <a:rPr lang="en-IN" sz="1000" b="1" dirty="0">
                <a:solidFill>
                  <a:schemeClr val="tx1"/>
                </a:solidFill>
              </a:rPr>
              <a:t> </a:t>
            </a:r>
            <a:r>
              <a:rPr lang="en-IN" sz="1000" dirty="0">
                <a:solidFill>
                  <a:schemeClr val="tx1"/>
                </a:solidFill>
              </a:rPr>
              <a:t>: For evaluating model performance.</a:t>
            </a:r>
          </a:p>
          <a:p>
            <a:pPr>
              <a:buFont typeface="Arial" panose="020B0604020202020204" pitchFamily="34" charset="0"/>
              <a:buChar char="•"/>
            </a:pPr>
            <a:r>
              <a:rPr lang="en-IN" sz="1000" b="1" dirty="0">
                <a:solidFill>
                  <a:schemeClr val="tx1"/>
                </a:solidFill>
              </a:rPr>
              <a:t>Pipeline</a:t>
            </a:r>
            <a:r>
              <a:rPr lang="en-IN" sz="1000" dirty="0">
                <a:solidFill>
                  <a:schemeClr val="tx1"/>
                </a:solidFill>
              </a:rPr>
              <a:t>: For constructing a pipeline that sequentially applies a list of transforms and a final estimator.</a:t>
            </a:r>
          </a:p>
          <a:p>
            <a:pPr>
              <a:buFont typeface="Arial" panose="020B0604020202020204" pitchFamily="34" charset="0"/>
              <a:buChar char="•"/>
            </a:pPr>
            <a:r>
              <a:rPr lang="en-IN" sz="1000" b="1" dirty="0" err="1">
                <a:solidFill>
                  <a:schemeClr val="tx1"/>
                </a:solidFill>
              </a:rPr>
              <a:t>ColumnTransformer</a:t>
            </a:r>
            <a:r>
              <a:rPr lang="en-IN" sz="1000" dirty="0">
                <a:solidFill>
                  <a:schemeClr val="tx1"/>
                </a:solidFill>
              </a:rPr>
              <a:t>: For applying different preprocessing steps to different columns.</a:t>
            </a:r>
          </a:p>
          <a:p>
            <a:pPr>
              <a:buFont typeface="Arial" panose="020B0604020202020204" pitchFamily="34" charset="0"/>
              <a:buChar char="•"/>
            </a:pPr>
            <a:r>
              <a:rPr lang="en-IN" sz="1000" b="1" dirty="0" err="1">
                <a:solidFill>
                  <a:schemeClr val="tx1"/>
                </a:solidFill>
              </a:rPr>
              <a:t>TfidfVectorizer</a:t>
            </a:r>
            <a:r>
              <a:rPr lang="en-IN" sz="1000" dirty="0">
                <a:solidFill>
                  <a:schemeClr val="tx1"/>
                </a:solidFill>
              </a:rPr>
              <a:t>: For converting text data into TFIDF vectors</a:t>
            </a:r>
          </a:p>
          <a:p>
            <a:pPr>
              <a:buFont typeface="Arial" panose="020B0604020202020204" pitchFamily="34" charset="0"/>
              <a:buChar char="•"/>
            </a:pPr>
            <a:r>
              <a:rPr lang="en-US" sz="1000" b="1" dirty="0">
                <a:solidFill>
                  <a:schemeClr val="tx1"/>
                </a:solidFill>
              </a:rPr>
              <a:t>NLTK (Natural Language Toolkit)</a:t>
            </a:r>
            <a:r>
              <a:rPr lang="en-US" sz="1000" dirty="0">
                <a:solidFill>
                  <a:schemeClr val="tx1"/>
                </a:solidFill>
              </a:rPr>
              <a:t>: Used for natural language processing tasks.</a:t>
            </a:r>
            <a:endParaRPr lang="en-IN" sz="1000" dirty="0">
              <a:solidFill>
                <a:schemeClr val="tx1"/>
              </a:solidFill>
            </a:endParaRPr>
          </a:p>
          <a:p>
            <a:pPr>
              <a:buFont typeface="Arial" panose="020B0604020202020204" pitchFamily="34" charset="0"/>
              <a:buChar char="•"/>
            </a:pPr>
            <a:r>
              <a:rPr lang="en-US" sz="1000" b="1" dirty="0" err="1">
                <a:solidFill>
                  <a:schemeClr val="tx1"/>
                </a:solidFill>
              </a:rPr>
              <a:t>stopwords</a:t>
            </a:r>
            <a:r>
              <a:rPr lang="en-US" sz="1000" dirty="0">
                <a:solidFill>
                  <a:schemeClr val="tx1"/>
                </a:solidFill>
              </a:rPr>
              <a:t>: For removing common </a:t>
            </a:r>
            <a:r>
              <a:rPr lang="en-US" sz="1000" dirty="0" err="1">
                <a:solidFill>
                  <a:schemeClr val="tx1"/>
                </a:solidFill>
              </a:rPr>
              <a:t>stopwords</a:t>
            </a:r>
            <a:r>
              <a:rPr lang="en-US" sz="1000" dirty="0">
                <a:solidFill>
                  <a:schemeClr val="tx1"/>
                </a:solidFill>
              </a:rPr>
              <a:t> from text data.</a:t>
            </a:r>
          </a:p>
          <a:p>
            <a:pPr>
              <a:buFont typeface="Arial" panose="020B0604020202020204" pitchFamily="34" charset="0"/>
              <a:buChar char="•"/>
            </a:pPr>
            <a:r>
              <a:rPr lang="en-US" sz="1000" b="1" dirty="0" err="1">
                <a:solidFill>
                  <a:schemeClr val="tx1"/>
                </a:solidFill>
              </a:rPr>
              <a:t>WordNetLemmatizer</a:t>
            </a:r>
            <a:r>
              <a:rPr lang="en-US" sz="1000" dirty="0">
                <a:solidFill>
                  <a:schemeClr val="tx1"/>
                </a:solidFill>
              </a:rPr>
              <a:t>: For lemmatizing words, which helps in reducing words to their base or root form.</a:t>
            </a:r>
          </a:p>
          <a:p>
            <a:pPr>
              <a:buFont typeface="Arial" panose="020B0604020202020204" pitchFamily="34" charset="0"/>
              <a:buChar char="•"/>
            </a:pPr>
            <a:r>
              <a:rPr lang="en-US" sz="1000" b="1" dirty="0">
                <a:solidFill>
                  <a:schemeClr val="tx1"/>
                </a:solidFill>
              </a:rPr>
              <a:t>re (Regular Expressions)</a:t>
            </a:r>
            <a:r>
              <a:rPr lang="en-US" sz="1000" dirty="0">
                <a:solidFill>
                  <a:schemeClr val="tx1"/>
                </a:solidFill>
              </a:rPr>
              <a:t>: Used for text preprocessing, such as removing non-alphabetical characters from text data.</a:t>
            </a:r>
            <a:endParaRPr lang="en-IN" sz="1000" dirty="0">
              <a:solidFill>
                <a:schemeClr val="tx1"/>
              </a:solidFill>
            </a:endParaRPr>
          </a:p>
          <a:p>
            <a:pPr>
              <a:buFont typeface="Arial" panose="020B0604020202020204" pitchFamily="34" charset="0"/>
              <a:buChar char="•"/>
            </a:pPr>
            <a:r>
              <a:rPr lang="en-US" sz="1000" b="1" dirty="0">
                <a:solidFill>
                  <a:schemeClr val="tx1"/>
                </a:solidFill>
              </a:rPr>
              <a:t>XGBoost</a:t>
            </a:r>
            <a:r>
              <a:rPr lang="en-US" sz="1000" dirty="0">
                <a:solidFill>
                  <a:schemeClr val="tx1"/>
                </a:solidFill>
              </a:rPr>
              <a:t>: An efficient and scalable implementation of gradient boosting framework by Friedman. Used for training the regression model.</a:t>
            </a:r>
            <a:endParaRPr lang="en-US" sz="1000" b="1" i="0" dirty="0">
              <a:solidFill>
                <a:schemeClr val="tx1"/>
              </a:solidFill>
              <a:effectLst/>
              <a:latin typeface="+mj-lt"/>
            </a:endParaRPr>
          </a:p>
        </p:txBody>
      </p:sp>
    </p:spTree>
    <p:extLst>
      <p:ext uri="{BB962C8B-B14F-4D97-AF65-F5344CB8AC3E}">
        <p14:creationId xmlns:p14="http://schemas.microsoft.com/office/powerpoint/2010/main" val="239448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7A490031-B3E3-6358-6540-F983BDCF2479}"/>
              </a:ext>
            </a:extLst>
          </p:cNvPr>
          <p:cNvGraphicFramePr>
            <a:graphicFrameLocks noChangeAspect="1"/>
          </p:cNvGraphicFramePr>
          <p:nvPr>
            <p:custDataLst>
              <p:tags r:id="rId1"/>
            </p:custDataLst>
            <p:extLst>
              <p:ext uri="{D42A27DB-BD31-4B8C-83A1-F6EECF244321}">
                <p14:modId xmlns:p14="http://schemas.microsoft.com/office/powerpoint/2010/main" val="26817193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6" imgH="428" progId="TCLayout.ActiveDocument.1">
                  <p:embed/>
                </p:oleObj>
              </mc:Choice>
              <mc:Fallback>
                <p:oleObj name="think-cell Slide" r:id="rId3" imgW="426" imgH="428" progId="TCLayout.ActiveDocument.1">
                  <p:embed/>
                  <p:pic>
                    <p:nvPicPr>
                      <p:cNvPr id="3" name="think-cell data - do not delete" hidden="1">
                        <a:extLst>
                          <a:ext uri="{FF2B5EF4-FFF2-40B4-BE49-F238E27FC236}">
                            <a16:creationId xmlns:a16="http://schemas.microsoft.com/office/drawing/2014/main" id="{7A490031-B3E3-6358-6540-F983BDCF247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56BC55D8-5564-B98F-28DD-2DC4FC83972E}"/>
              </a:ext>
            </a:extLst>
          </p:cNvPr>
          <p:cNvSpPr>
            <a:spLocks noGrp="1"/>
          </p:cNvSpPr>
          <p:nvPr>
            <p:ph type="title"/>
          </p:nvPr>
        </p:nvSpPr>
        <p:spPr>
          <a:xfrm>
            <a:off x="604837" y="311086"/>
            <a:ext cx="8800419" cy="449310"/>
          </a:xfrm>
        </p:spPr>
        <p:txBody>
          <a:bodyPr vert="horz"/>
          <a:lstStyle/>
          <a:p>
            <a:r>
              <a:rPr lang="en-IN" dirty="0"/>
              <a:t>Model choice &amp; setup</a:t>
            </a:r>
            <a:endParaRPr lang="en-GB" dirty="0"/>
          </a:p>
        </p:txBody>
      </p:sp>
      <p:sp>
        <p:nvSpPr>
          <p:cNvPr id="7" name="Slide Number Placeholder 6">
            <a:extLst>
              <a:ext uri="{FF2B5EF4-FFF2-40B4-BE49-F238E27FC236}">
                <a16:creationId xmlns:a16="http://schemas.microsoft.com/office/drawing/2014/main" id="{635F2065-909E-28E4-AC11-076FD4E072C7}"/>
              </a:ext>
            </a:extLst>
          </p:cNvPr>
          <p:cNvSpPr>
            <a:spLocks noGrp="1"/>
          </p:cNvSpPr>
          <p:nvPr>
            <p:ph type="sldNum" sz="quarter" idx="12"/>
          </p:nvPr>
        </p:nvSpPr>
        <p:spPr/>
        <p:txBody>
          <a:bodyPr/>
          <a:lstStyle/>
          <a:p>
            <a:fld id="{03CB0E19-F4C8-4F98-96D2-CE1ECDE59975}" type="slidenum">
              <a:rPr lang="en-GB" smtClean="0"/>
              <a:t>4</a:t>
            </a:fld>
            <a:endParaRPr lang="en-GB"/>
          </a:p>
        </p:txBody>
      </p:sp>
      <p:sp>
        <p:nvSpPr>
          <p:cNvPr id="20" name="Rectangle 19">
            <a:extLst>
              <a:ext uri="{FF2B5EF4-FFF2-40B4-BE49-F238E27FC236}">
                <a16:creationId xmlns:a16="http://schemas.microsoft.com/office/drawing/2014/main" id="{5BF64383-AE39-1B43-9006-E7F891B2B5AE}"/>
              </a:ext>
            </a:extLst>
          </p:cNvPr>
          <p:cNvSpPr/>
          <p:nvPr/>
        </p:nvSpPr>
        <p:spPr>
          <a:xfrm>
            <a:off x="789272" y="1039480"/>
            <a:ext cx="3445844" cy="36581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0" dirty="0">
                <a:solidFill>
                  <a:schemeClr val="bg1"/>
                </a:solidFill>
                <a:effectLst/>
                <a:latin typeface="+mj-lt"/>
              </a:rPr>
              <a:t>Model Selection</a:t>
            </a:r>
          </a:p>
        </p:txBody>
      </p:sp>
      <p:sp>
        <p:nvSpPr>
          <p:cNvPr id="21" name="Rectangle 20">
            <a:extLst>
              <a:ext uri="{FF2B5EF4-FFF2-40B4-BE49-F238E27FC236}">
                <a16:creationId xmlns:a16="http://schemas.microsoft.com/office/drawing/2014/main" id="{0A220A54-6CA9-0E0B-DF1B-E0F3CCF2F6C8}"/>
              </a:ext>
            </a:extLst>
          </p:cNvPr>
          <p:cNvSpPr/>
          <p:nvPr/>
        </p:nvSpPr>
        <p:spPr>
          <a:xfrm>
            <a:off x="4441870" y="1039480"/>
            <a:ext cx="7214324" cy="36581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0" dirty="0">
                <a:solidFill>
                  <a:schemeClr val="bg1"/>
                </a:solidFill>
                <a:effectLst/>
                <a:latin typeface="+mj-lt"/>
              </a:rPr>
              <a:t>Model Architecture</a:t>
            </a:r>
          </a:p>
        </p:txBody>
      </p:sp>
      <p:sp>
        <p:nvSpPr>
          <p:cNvPr id="23" name="Rectangle 22">
            <a:extLst>
              <a:ext uri="{FF2B5EF4-FFF2-40B4-BE49-F238E27FC236}">
                <a16:creationId xmlns:a16="http://schemas.microsoft.com/office/drawing/2014/main" id="{4B704CF7-7711-BDAA-0FCE-AB0C79FB5D68}"/>
              </a:ext>
            </a:extLst>
          </p:cNvPr>
          <p:cNvSpPr/>
          <p:nvPr/>
        </p:nvSpPr>
        <p:spPr>
          <a:xfrm>
            <a:off x="789272" y="1475494"/>
            <a:ext cx="3445844" cy="4465493"/>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XGBoost is highly effective in handling structured data, which makes it suitable for this dataset containing both numerical and categorical features.</a:t>
            </a:r>
          </a:p>
          <a:p>
            <a:pPr marL="171450" indent="-171450">
              <a:buFont typeface="Arial" panose="020B0604020202020204" pitchFamily="34" charset="0"/>
              <a:buChar char="•"/>
            </a:pP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The use of TFIDF vectorizer for text data allows us to convert unstructured textual information into structured numerical vectors. XGBoost can then process these vectors effectively.</a:t>
            </a:r>
          </a:p>
          <a:p>
            <a:pPr marL="171450" indent="-171450">
              <a:buFont typeface="Arial" panose="020B0604020202020204" pitchFamily="34" charset="0"/>
              <a:buChar char="•"/>
            </a:pP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XGBoost integrates well with scikit-</a:t>
            </a:r>
            <a:r>
              <a:rPr lang="en-US" sz="1300" dirty="0" err="1">
                <a:solidFill>
                  <a:schemeClr val="tx1"/>
                </a:solidFill>
                <a:latin typeface="Calibri Light" panose="020F0302020204030204" pitchFamily="34" charset="0"/>
                <a:ea typeface="Calibri Light" panose="020F0302020204030204" pitchFamily="34" charset="0"/>
                <a:cs typeface="Calibri Light" panose="020F0302020204030204" pitchFamily="34" charset="0"/>
              </a:rPr>
              <a:t>learn’s</a:t>
            </a: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pipeline and preprocessing tools, which allows for a streamlined workflow. Using pipelines, we can seamlessly integrate data preprocessing steps (like TFIDF vectorization and label encoding) with the model training process.</a:t>
            </a:r>
          </a:p>
          <a:p>
            <a:pPr marL="171450" indent="-171450">
              <a:buFont typeface="Arial" panose="020B0604020202020204" pitchFamily="34" charset="0"/>
              <a:buChar char="•"/>
            </a:pP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Regularization techniques in XGBoost help in preventing overfitting, which is crucial when building models that need to generalize well to unseen data. This is especially important in the clinical trial domain, where the model needs to perform well on new trials that it has not seen during training.</a:t>
            </a:r>
          </a:p>
        </p:txBody>
      </p:sp>
      <p:sp>
        <p:nvSpPr>
          <p:cNvPr id="24" name="Rectangle 23">
            <a:extLst>
              <a:ext uri="{FF2B5EF4-FFF2-40B4-BE49-F238E27FC236}">
                <a16:creationId xmlns:a16="http://schemas.microsoft.com/office/drawing/2014/main" id="{402CE8B7-1883-1BEF-8E14-E7383DEE4813}"/>
              </a:ext>
            </a:extLst>
          </p:cNvPr>
          <p:cNvSpPr/>
          <p:nvPr/>
        </p:nvSpPr>
        <p:spPr>
          <a:xfrm>
            <a:off x="4441870" y="1475495"/>
            <a:ext cx="7214324" cy="450467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endParaRPr lang="en-US" sz="1200" b="1" dirty="0">
              <a:solidFill>
                <a:schemeClr val="tx1"/>
              </a:solidFill>
              <a:latin typeface="+mj-lt"/>
            </a:endParaRPr>
          </a:p>
        </p:txBody>
      </p:sp>
      <p:pic>
        <p:nvPicPr>
          <p:cNvPr id="8" name="Picture 7">
            <a:extLst>
              <a:ext uri="{FF2B5EF4-FFF2-40B4-BE49-F238E27FC236}">
                <a16:creationId xmlns:a16="http://schemas.microsoft.com/office/drawing/2014/main" id="{3A327571-0200-777B-8076-3CB0351C932D}"/>
              </a:ext>
            </a:extLst>
          </p:cNvPr>
          <p:cNvPicPr>
            <a:picLocks noChangeAspect="1"/>
          </p:cNvPicPr>
          <p:nvPr/>
        </p:nvPicPr>
        <p:blipFill>
          <a:blip r:embed="rId5"/>
          <a:stretch>
            <a:fillRect/>
          </a:stretch>
        </p:blipFill>
        <p:spPr>
          <a:xfrm>
            <a:off x="4441871" y="1475494"/>
            <a:ext cx="7214324" cy="4465493"/>
          </a:xfrm>
          <a:prstGeom prst="rect">
            <a:avLst/>
          </a:prstGeom>
        </p:spPr>
      </p:pic>
    </p:spTree>
    <p:extLst>
      <p:ext uri="{BB962C8B-B14F-4D97-AF65-F5344CB8AC3E}">
        <p14:creationId xmlns:p14="http://schemas.microsoft.com/office/powerpoint/2010/main" val="88982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7A490031-B3E3-6358-6540-F983BDCF2479}"/>
              </a:ext>
            </a:extLst>
          </p:cNvPr>
          <p:cNvGraphicFramePr>
            <a:graphicFrameLocks noChangeAspect="1"/>
          </p:cNvGraphicFramePr>
          <p:nvPr>
            <p:custDataLst>
              <p:tags r:id="rId1"/>
            </p:custDataLst>
            <p:extLst>
              <p:ext uri="{D42A27DB-BD31-4B8C-83A1-F6EECF244321}">
                <p14:modId xmlns:p14="http://schemas.microsoft.com/office/powerpoint/2010/main" val="19508547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6" imgH="428" progId="TCLayout.ActiveDocument.1">
                  <p:embed/>
                </p:oleObj>
              </mc:Choice>
              <mc:Fallback>
                <p:oleObj name="think-cell Slide" r:id="rId3" imgW="426" imgH="428" progId="TCLayout.ActiveDocument.1">
                  <p:embed/>
                  <p:pic>
                    <p:nvPicPr>
                      <p:cNvPr id="3" name="think-cell data - do not delete" hidden="1">
                        <a:extLst>
                          <a:ext uri="{FF2B5EF4-FFF2-40B4-BE49-F238E27FC236}">
                            <a16:creationId xmlns:a16="http://schemas.microsoft.com/office/drawing/2014/main" id="{7A490031-B3E3-6358-6540-F983BDCF247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56BC55D8-5564-B98F-28DD-2DC4FC83972E}"/>
              </a:ext>
            </a:extLst>
          </p:cNvPr>
          <p:cNvSpPr>
            <a:spLocks noGrp="1"/>
          </p:cNvSpPr>
          <p:nvPr>
            <p:ph type="title"/>
          </p:nvPr>
        </p:nvSpPr>
        <p:spPr>
          <a:xfrm>
            <a:off x="604837" y="311086"/>
            <a:ext cx="8800419" cy="449310"/>
          </a:xfrm>
        </p:spPr>
        <p:txBody>
          <a:bodyPr vert="horz"/>
          <a:lstStyle/>
          <a:p>
            <a:r>
              <a:rPr lang="en-IN" dirty="0"/>
              <a:t>Model Training &amp; Evaluation</a:t>
            </a:r>
            <a:endParaRPr lang="en-GB" dirty="0"/>
          </a:p>
        </p:txBody>
      </p:sp>
      <p:sp>
        <p:nvSpPr>
          <p:cNvPr id="7" name="Slide Number Placeholder 6">
            <a:extLst>
              <a:ext uri="{FF2B5EF4-FFF2-40B4-BE49-F238E27FC236}">
                <a16:creationId xmlns:a16="http://schemas.microsoft.com/office/drawing/2014/main" id="{635F2065-909E-28E4-AC11-076FD4E072C7}"/>
              </a:ext>
            </a:extLst>
          </p:cNvPr>
          <p:cNvSpPr>
            <a:spLocks noGrp="1"/>
          </p:cNvSpPr>
          <p:nvPr>
            <p:ph type="sldNum" sz="quarter" idx="12"/>
          </p:nvPr>
        </p:nvSpPr>
        <p:spPr/>
        <p:txBody>
          <a:bodyPr/>
          <a:lstStyle/>
          <a:p>
            <a:fld id="{03CB0E19-F4C8-4F98-96D2-CE1ECDE59975}" type="slidenum">
              <a:rPr lang="en-GB" smtClean="0"/>
              <a:t>5</a:t>
            </a:fld>
            <a:endParaRPr lang="en-GB"/>
          </a:p>
        </p:txBody>
      </p:sp>
      <p:sp>
        <p:nvSpPr>
          <p:cNvPr id="20" name="Rectangle 19">
            <a:extLst>
              <a:ext uri="{FF2B5EF4-FFF2-40B4-BE49-F238E27FC236}">
                <a16:creationId xmlns:a16="http://schemas.microsoft.com/office/drawing/2014/main" id="{5BF64383-AE39-1B43-9006-E7F891B2B5AE}"/>
              </a:ext>
            </a:extLst>
          </p:cNvPr>
          <p:cNvSpPr/>
          <p:nvPr/>
        </p:nvSpPr>
        <p:spPr>
          <a:xfrm>
            <a:off x="789271" y="841248"/>
            <a:ext cx="10876547" cy="44931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0" dirty="0">
                <a:solidFill>
                  <a:schemeClr val="bg1"/>
                </a:solidFill>
                <a:effectLst/>
                <a:latin typeface="+mj-lt"/>
              </a:rPr>
              <a:t>Evaluation Metrics</a:t>
            </a:r>
          </a:p>
        </p:txBody>
      </p:sp>
      <p:sp>
        <p:nvSpPr>
          <p:cNvPr id="23" name="Rectangle 22">
            <a:extLst>
              <a:ext uri="{FF2B5EF4-FFF2-40B4-BE49-F238E27FC236}">
                <a16:creationId xmlns:a16="http://schemas.microsoft.com/office/drawing/2014/main" id="{4B704CF7-7711-BDAA-0FCE-AB0C79FB5D68}"/>
              </a:ext>
            </a:extLst>
          </p:cNvPr>
          <p:cNvSpPr/>
          <p:nvPr/>
        </p:nvSpPr>
        <p:spPr>
          <a:xfrm>
            <a:off x="789271" y="1512946"/>
            <a:ext cx="10876547" cy="380625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171450" indent="-171450">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Model Training Process:</a:t>
            </a:r>
          </a:p>
          <a:p>
            <a:pPr marL="171450" indent="-171450">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Data Preprocessing:</a:t>
            </a:r>
          </a:p>
          <a:p>
            <a:pPr marL="171450" indent="-171450">
              <a:buFont typeface="Arial" panose="020B0604020202020204" pitchFamily="34" charset="0"/>
              <a:buChar char="•"/>
            </a:pP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Features are prepared for the model. Text data is processed using TFIDF vectorization to convert textual features into numerical vectors. Categorical features are encoded using Label Encoding to convert them into numerical representations.</a:t>
            </a:r>
          </a:p>
          <a:p>
            <a:pPr marL="171450" indent="-171450">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Model Selection:</a:t>
            </a:r>
          </a:p>
          <a:p>
            <a:pPr marL="171450" indent="-171450">
              <a:buFont typeface="Arial" panose="020B0604020202020204" pitchFamily="34" charset="0"/>
              <a:buChar char="•"/>
            </a:pP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XGBoost Regressor is chosen for its ability to handle both structured and unstructured data efficiently, offering high performance and robust handling of missing values.</a:t>
            </a:r>
          </a:p>
          <a:p>
            <a:pPr marL="171450" indent="-171450">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Pipeline Construction:</a:t>
            </a:r>
          </a:p>
          <a:p>
            <a:pPr marL="171450" indent="-171450">
              <a:buFont typeface="Arial" panose="020B0604020202020204" pitchFamily="34" charset="0"/>
              <a:buChar char="•"/>
            </a:pP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A pipeline is created to streamline the workflow, including text vectorization (via TFIDF) and model training (via XGBoost).</a:t>
            </a:r>
          </a:p>
          <a:p>
            <a:pPr marL="171450" indent="-171450">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Model Training:</a:t>
            </a:r>
          </a:p>
          <a:p>
            <a:pPr marL="171450" indent="-171450">
              <a:buFont typeface="Arial" panose="020B0604020202020204" pitchFamily="34" charset="0"/>
              <a:buChar char="•"/>
            </a:pP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XGBoost learns the patterns and relationships between the features and the target variable (recruitment rate).</a:t>
            </a:r>
          </a:p>
          <a:p>
            <a:pPr marL="171450" indent="-171450">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Model Evaluation:</a:t>
            </a:r>
          </a:p>
          <a:p>
            <a:pPr marL="171450" indent="-171450">
              <a:buFont typeface="Arial" panose="020B0604020202020204" pitchFamily="34" charset="0"/>
              <a:buChar char="•"/>
            </a:pP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After training, predictions are made on both the training sets, and performance is evaluated using Mean Absolute Error (MAE) to assess the model's prediction accuracy.</a:t>
            </a:r>
          </a:p>
          <a:p>
            <a:pPr marL="171450" indent="-171450">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MAE is 4.11</a:t>
            </a:r>
          </a:p>
          <a:p>
            <a:pPr marL="171450" indent="-171450">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RMSE is 7.03</a:t>
            </a:r>
          </a:p>
          <a:p>
            <a:pPr marL="171450" indent="-171450">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R2 score is 0.95</a:t>
            </a:r>
            <a:endParaRPr lang="en-IN" sz="1300" b="0" i="0"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169319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7A490031-B3E3-6358-6540-F983BDCF2479}"/>
              </a:ext>
            </a:extLst>
          </p:cNvPr>
          <p:cNvGraphicFramePr>
            <a:graphicFrameLocks noChangeAspect="1"/>
          </p:cNvGraphicFramePr>
          <p:nvPr>
            <p:custDataLst>
              <p:tags r:id="rId1"/>
            </p:custDataLst>
            <p:extLst>
              <p:ext uri="{D42A27DB-BD31-4B8C-83A1-F6EECF244321}">
                <p14:modId xmlns:p14="http://schemas.microsoft.com/office/powerpoint/2010/main" val="16261070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6" imgH="428" progId="TCLayout.ActiveDocument.1">
                  <p:embed/>
                </p:oleObj>
              </mc:Choice>
              <mc:Fallback>
                <p:oleObj name="think-cell Slide" r:id="rId3" imgW="426" imgH="428" progId="TCLayout.ActiveDocument.1">
                  <p:embed/>
                  <p:pic>
                    <p:nvPicPr>
                      <p:cNvPr id="3" name="think-cell data - do not delete" hidden="1">
                        <a:extLst>
                          <a:ext uri="{FF2B5EF4-FFF2-40B4-BE49-F238E27FC236}">
                            <a16:creationId xmlns:a16="http://schemas.microsoft.com/office/drawing/2014/main" id="{7A490031-B3E3-6358-6540-F983BDCF247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56BC55D8-5564-B98F-28DD-2DC4FC83972E}"/>
              </a:ext>
            </a:extLst>
          </p:cNvPr>
          <p:cNvSpPr>
            <a:spLocks noGrp="1"/>
          </p:cNvSpPr>
          <p:nvPr>
            <p:ph type="title"/>
          </p:nvPr>
        </p:nvSpPr>
        <p:spPr>
          <a:xfrm>
            <a:off x="604837" y="311087"/>
            <a:ext cx="8800419" cy="468560"/>
          </a:xfrm>
        </p:spPr>
        <p:txBody>
          <a:bodyPr vert="horz"/>
          <a:lstStyle/>
          <a:p>
            <a:r>
              <a:rPr lang="en-IN" dirty="0"/>
              <a:t>Challenges &amp; Next Steps</a:t>
            </a:r>
            <a:endParaRPr lang="en-GB" dirty="0"/>
          </a:p>
        </p:txBody>
      </p:sp>
      <p:sp>
        <p:nvSpPr>
          <p:cNvPr id="7" name="Slide Number Placeholder 6">
            <a:extLst>
              <a:ext uri="{FF2B5EF4-FFF2-40B4-BE49-F238E27FC236}">
                <a16:creationId xmlns:a16="http://schemas.microsoft.com/office/drawing/2014/main" id="{635F2065-909E-28E4-AC11-076FD4E072C7}"/>
              </a:ext>
            </a:extLst>
          </p:cNvPr>
          <p:cNvSpPr>
            <a:spLocks noGrp="1"/>
          </p:cNvSpPr>
          <p:nvPr>
            <p:ph type="sldNum" sz="quarter" idx="12"/>
          </p:nvPr>
        </p:nvSpPr>
        <p:spPr/>
        <p:txBody>
          <a:bodyPr/>
          <a:lstStyle/>
          <a:p>
            <a:fld id="{03CB0E19-F4C8-4F98-96D2-CE1ECDE59975}" type="slidenum">
              <a:rPr lang="en-GB" smtClean="0"/>
              <a:t>6</a:t>
            </a:fld>
            <a:endParaRPr lang="en-GB"/>
          </a:p>
        </p:txBody>
      </p:sp>
      <p:sp>
        <p:nvSpPr>
          <p:cNvPr id="20" name="Rectangle 19">
            <a:extLst>
              <a:ext uri="{FF2B5EF4-FFF2-40B4-BE49-F238E27FC236}">
                <a16:creationId xmlns:a16="http://schemas.microsoft.com/office/drawing/2014/main" id="{5BF64383-AE39-1B43-9006-E7F891B2B5AE}"/>
              </a:ext>
            </a:extLst>
          </p:cNvPr>
          <p:cNvSpPr/>
          <p:nvPr/>
        </p:nvSpPr>
        <p:spPr>
          <a:xfrm>
            <a:off x="789271" y="1039480"/>
            <a:ext cx="5306729" cy="36581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0" dirty="0">
                <a:solidFill>
                  <a:schemeClr val="bg1"/>
                </a:solidFill>
                <a:effectLst/>
                <a:latin typeface="+mj-lt"/>
              </a:rPr>
              <a:t>Limitations</a:t>
            </a:r>
          </a:p>
        </p:txBody>
      </p:sp>
      <p:sp>
        <p:nvSpPr>
          <p:cNvPr id="21" name="Rectangle 20">
            <a:extLst>
              <a:ext uri="{FF2B5EF4-FFF2-40B4-BE49-F238E27FC236}">
                <a16:creationId xmlns:a16="http://schemas.microsoft.com/office/drawing/2014/main" id="{0A220A54-6CA9-0E0B-DF1B-E0F3CCF2F6C8}"/>
              </a:ext>
            </a:extLst>
          </p:cNvPr>
          <p:cNvSpPr/>
          <p:nvPr/>
        </p:nvSpPr>
        <p:spPr>
          <a:xfrm>
            <a:off x="6275673" y="1039480"/>
            <a:ext cx="5428648" cy="36581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i="0" dirty="0">
                <a:solidFill>
                  <a:schemeClr val="bg1"/>
                </a:solidFill>
                <a:effectLst/>
                <a:latin typeface="+mj-lt"/>
              </a:rPr>
              <a:t>Next Steps</a:t>
            </a:r>
          </a:p>
        </p:txBody>
      </p:sp>
      <p:sp>
        <p:nvSpPr>
          <p:cNvPr id="23" name="Rectangle 22">
            <a:extLst>
              <a:ext uri="{FF2B5EF4-FFF2-40B4-BE49-F238E27FC236}">
                <a16:creationId xmlns:a16="http://schemas.microsoft.com/office/drawing/2014/main" id="{4B704CF7-7711-BDAA-0FCE-AB0C79FB5D68}"/>
              </a:ext>
            </a:extLst>
          </p:cNvPr>
          <p:cNvSpPr/>
          <p:nvPr/>
        </p:nvSpPr>
        <p:spPr>
          <a:xfrm>
            <a:off x="789271" y="1475494"/>
            <a:ext cx="5306729" cy="4658823"/>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buFont typeface="Arial" panose="020B0604020202020204" pitchFamily="34" charset="0"/>
              <a:buChar char="•"/>
            </a:pP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When developing and deploying an XGBoost model for predicting recruitment rates in clinical trials, it's essential to consider potential caveats, limitations, and biases that might impact the model's performance and generalizability.</a:t>
            </a:r>
            <a:endPar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pPr>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Model Complexity and Interpretability</a:t>
            </a:r>
          </a:p>
          <a:p>
            <a:pPr>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Complexity</a:t>
            </a: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XGBoost is a powerful but complex model, which might overfit to the training data if not properly regularized.</a:t>
            </a:r>
          </a:p>
          <a:p>
            <a:pPr>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Interpretability</a:t>
            </a: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Tree-based models like XGBoost are less interpretable compared to simpler models (e.g., linear regression), making it challenging to understand how specific features contribute to the predictions.</a:t>
            </a:r>
            <a:endParaRPr lang="en-US" sz="1200" b="1" dirty="0">
              <a:solidFill>
                <a:schemeClr val="tx1"/>
              </a:solidFill>
              <a:latin typeface="+mj-lt"/>
              <a:ea typeface="Calibri Light" panose="020F0302020204030204" pitchFamily="34" charset="0"/>
              <a:cs typeface="Calibri Light" panose="020F0302020204030204" pitchFamily="34" charset="0"/>
            </a:endParaRPr>
          </a:p>
          <a:p>
            <a:pPr>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Mitigation Strategies</a:t>
            </a:r>
          </a:p>
          <a:p>
            <a:pPr>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Cross-Validation</a:t>
            </a: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Use cross-validation to ensure the model generalizes well across different subsets of data.</a:t>
            </a:r>
          </a:p>
          <a:p>
            <a:pPr>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Feature Importance Analysis</a:t>
            </a: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Regularly review feature importances to ensure the model is using relevant features meaningfully.</a:t>
            </a:r>
          </a:p>
          <a:p>
            <a:pPr>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Bias Detection and Mitigation</a:t>
            </a: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Regularly check for biases in data and predictions, and consider techniques to mitigate these biases.</a:t>
            </a:r>
          </a:p>
          <a:p>
            <a:pPr>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Model Monitoring</a:t>
            </a: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Continuously monitor model performance and update the model as new data becomes available or as the clinical trial landscape evolves.</a:t>
            </a:r>
          </a:p>
          <a:p>
            <a:pPr>
              <a:buFont typeface="Arial" panose="020B0604020202020204" pitchFamily="34" charset="0"/>
              <a:buChar char="•"/>
            </a:pP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By being aware of these limitations and actively working to mitigate them, the robustness and reliability of the recruitment rate prediction model for clinical trials can be significantly improved.</a:t>
            </a:r>
          </a:p>
        </p:txBody>
      </p:sp>
      <p:sp>
        <p:nvSpPr>
          <p:cNvPr id="24" name="Rectangle 23">
            <a:extLst>
              <a:ext uri="{FF2B5EF4-FFF2-40B4-BE49-F238E27FC236}">
                <a16:creationId xmlns:a16="http://schemas.microsoft.com/office/drawing/2014/main" id="{402CE8B7-1883-1BEF-8E14-E7383DEE4813}"/>
              </a:ext>
            </a:extLst>
          </p:cNvPr>
          <p:cNvSpPr/>
          <p:nvPr/>
        </p:nvSpPr>
        <p:spPr>
          <a:xfrm>
            <a:off x="6275673" y="1475495"/>
            <a:ext cx="5428648" cy="465882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buFont typeface="Arial" panose="020B0604020202020204" pitchFamily="34" charset="0"/>
              <a:buChar char="•"/>
            </a:pP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If more time were available or for further research, several potential improvements and next steps could enhance the model and its applicability</a:t>
            </a:r>
            <a:endPar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pPr>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Feature Engineering</a:t>
            </a:r>
          </a:p>
          <a:p>
            <a:pPr>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Advanced Text Features</a:t>
            </a: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Use more advanced NLP techniques, such as word embeddings (e.g., Word2Vec, </a:t>
            </a:r>
            <a:r>
              <a:rPr lang="en-US" sz="1300" dirty="0" err="1">
                <a:solidFill>
                  <a:schemeClr val="tx1"/>
                </a:solidFill>
                <a:latin typeface="Calibri Light" panose="020F0302020204030204" pitchFamily="34" charset="0"/>
                <a:ea typeface="Calibri Light" panose="020F0302020204030204" pitchFamily="34" charset="0"/>
                <a:cs typeface="Calibri Light" panose="020F0302020204030204" pitchFamily="34" charset="0"/>
              </a:rPr>
              <a:t>GloVe</a:t>
            </a: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or transformer-based models (e.g., BERT), to capture richer semantic information from textual data.</a:t>
            </a:r>
          </a:p>
          <a:p>
            <a:pPr>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Model Improvement</a:t>
            </a:r>
          </a:p>
          <a:p>
            <a:pPr>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Experiment with Different Models</a:t>
            </a: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Test and compare the performance of different machine learning models, such as Random Forests, Gradient Boosting Machines, or neural networks, to find the best-performing model.</a:t>
            </a:r>
          </a:p>
          <a:p>
            <a:pPr>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Model Validation and Testing</a:t>
            </a:r>
          </a:p>
          <a:p>
            <a:pPr>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Cross-Validation</a:t>
            </a: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Use k-fold cross-validation to ensure that the model generalizes well across different subsets of the data and to avoid overfitting.</a:t>
            </a:r>
          </a:p>
          <a:p>
            <a:pPr>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External Validation</a:t>
            </a: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Validate the model on external datasets or in real-world clinical trial settings to assess its performance and generalizability.</a:t>
            </a:r>
          </a:p>
          <a:p>
            <a:pPr>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Deployment and Monitoring</a:t>
            </a:r>
          </a:p>
          <a:p>
            <a:pPr>
              <a:buFont typeface="Arial" panose="020B0604020202020204" pitchFamily="34" charset="0"/>
              <a:buChar char="•"/>
            </a:pPr>
            <a:r>
              <a:rPr lang="en-US" sz="13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Model Deployment</a:t>
            </a:r>
            <a:r>
              <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Develop a robust deployment pipeline to integrate the model into clinical trial design processes. Ensure that the model is easily accessible and usable by stakeholders.</a:t>
            </a:r>
          </a:p>
          <a:p>
            <a:pPr>
              <a:buFont typeface="Arial" panose="020B0604020202020204" pitchFamily="34" charset="0"/>
              <a:buChar char="•"/>
            </a:pPr>
            <a:r>
              <a:rPr lang="en-US"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By implementing these improvements and conducting further research, the model's accuracy, reliability, and usefulness in predicting recruitment rates for clinical trials can be significantly enhanced.</a:t>
            </a:r>
            <a:endParaRPr lang="en-US" sz="13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p>
            <a:pPr marL="171450" indent="-171450">
              <a:buFont typeface="Arial" panose="020B0604020202020204" pitchFamily="34" charset="0"/>
              <a:buChar char="•"/>
            </a:pPr>
            <a:endParaRPr lang="en-IN" sz="1200" b="1" dirty="0">
              <a:solidFill>
                <a:schemeClr val="tx1"/>
              </a:solidFill>
            </a:endParaRPr>
          </a:p>
        </p:txBody>
      </p:sp>
    </p:spTree>
    <p:extLst>
      <p:ext uri="{BB962C8B-B14F-4D97-AF65-F5344CB8AC3E}">
        <p14:creationId xmlns:p14="http://schemas.microsoft.com/office/powerpoint/2010/main" val="25530486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Novartis | Reimagining Medicine">
  <a:themeElements>
    <a:clrScheme name="Novartis RM">
      <a:dk1>
        <a:srgbClr val="000000"/>
      </a:dk1>
      <a:lt1>
        <a:srgbClr val="FFFFFF"/>
      </a:lt1>
      <a:dk2>
        <a:srgbClr val="002068"/>
      </a:dk2>
      <a:lt2>
        <a:srgbClr val="FFFFFF"/>
      </a:lt2>
      <a:accent1>
        <a:srgbClr val="002068"/>
      </a:accent1>
      <a:accent2>
        <a:srgbClr val="FF585D"/>
      </a:accent2>
      <a:accent3>
        <a:srgbClr val="FFC100"/>
      </a:accent3>
      <a:accent4>
        <a:srgbClr val="A7A8AA"/>
      </a:accent4>
      <a:accent5>
        <a:srgbClr val="D0D0D0"/>
      </a:accent5>
      <a:accent6>
        <a:srgbClr val="0460A9"/>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a:solidFill>
            <a:srgbClr val="0460A9"/>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Novartis_PPT_16x9_Novartis_RMLogo" id="{C353A3A0-42CC-AA49-BF2F-196522F2CE06}" vid="{FA420423-A994-E54B-8A1E-034C61B1BE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1005</TotalTime>
  <Words>1229</Words>
  <Application>Microsoft Office PowerPoint</Application>
  <PresentationFormat>Widescreen</PresentationFormat>
  <Paragraphs>82</Paragraphs>
  <Slides>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3" baseType="lpstr">
      <vt:lpstr>Arial</vt:lpstr>
      <vt:lpstr>Arial Black</vt:lpstr>
      <vt:lpstr>Calibri</vt:lpstr>
      <vt:lpstr>Calibri Light</vt:lpstr>
      <vt:lpstr>Ping LCG Medium</vt:lpstr>
      <vt:lpstr>Novartis | Reimagining Medicine</vt:lpstr>
      <vt:lpstr>think-cell Slide</vt:lpstr>
      <vt:lpstr>NEST  Nurturing Excellence, Strengthening Talent.   ABSTRACT SUBMISSION GUIDELINES</vt:lpstr>
      <vt:lpstr>Problem Statement – #4</vt:lpstr>
      <vt:lpstr>Approach &amp; methodology</vt:lpstr>
      <vt:lpstr>Model choice &amp; setup</vt:lpstr>
      <vt:lpstr>Model Training &amp; Evaluation</vt:lpstr>
      <vt:lpstr>Challenges &amp; Next Steps</vt:lpstr>
    </vt:vector>
  </TitlesOfParts>
  <Company>Novartis Pharma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Malakar, Himadri</dc:creator>
  <cp:lastModifiedBy>Vijay Venkat Reddy Guthikonda</cp:lastModifiedBy>
  <cp:revision>8</cp:revision>
  <dcterms:created xsi:type="dcterms:W3CDTF">2024-12-05T15:21:13Z</dcterms:created>
  <dcterms:modified xsi:type="dcterms:W3CDTF">2024-12-30T14:06:34Z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c9bec58-8084-492e-8360-0e1cfe36408c_Enabled">
    <vt:lpwstr>true</vt:lpwstr>
  </property>
  <property fmtid="{D5CDD505-2E9C-101B-9397-08002B2CF9AE}" pid="3" name="MSIP_Label_3c9bec58-8084-492e-8360-0e1cfe36408c_SetDate">
    <vt:lpwstr>2023-10-12T11:34:02Z</vt:lpwstr>
  </property>
  <property fmtid="{D5CDD505-2E9C-101B-9397-08002B2CF9AE}" pid="4" name="MSIP_Label_3c9bec58-8084-492e-8360-0e1cfe36408c_Method">
    <vt:lpwstr>Standard</vt:lpwstr>
  </property>
  <property fmtid="{D5CDD505-2E9C-101B-9397-08002B2CF9AE}" pid="5" name="MSIP_Label_3c9bec58-8084-492e-8360-0e1cfe36408c_Name">
    <vt:lpwstr>Not Protected -Pilot</vt:lpwstr>
  </property>
  <property fmtid="{D5CDD505-2E9C-101B-9397-08002B2CF9AE}" pid="6" name="MSIP_Label_3c9bec58-8084-492e-8360-0e1cfe36408c_SiteId">
    <vt:lpwstr>f35a6974-607f-47d4-82d7-ff31d7dc53a5</vt:lpwstr>
  </property>
  <property fmtid="{D5CDD505-2E9C-101B-9397-08002B2CF9AE}" pid="7" name="MSIP_Label_3c9bec58-8084-492e-8360-0e1cfe36408c_ActionId">
    <vt:lpwstr>9929b886-7866-4465-9bf7-3a0ab3cdd5a5</vt:lpwstr>
  </property>
  <property fmtid="{D5CDD505-2E9C-101B-9397-08002B2CF9AE}" pid="8" name="MSIP_Label_3c9bec58-8084-492e-8360-0e1cfe36408c_ContentBits">
    <vt:lpwstr>0</vt:lpwstr>
  </property>
  <property fmtid="{D5CDD505-2E9C-101B-9397-08002B2CF9AE}" pid="9" name="MSIP_Label_8e19d756-792e-42a1-bcad-4cb9051ddd2d_Enabled">
    <vt:lpwstr>true</vt:lpwstr>
  </property>
  <property fmtid="{D5CDD505-2E9C-101B-9397-08002B2CF9AE}" pid="10" name="MSIP_Label_8e19d756-792e-42a1-bcad-4cb9051ddd2d_SetDate">
    <vt:lpwstr>2024-10-16T12:55:38Z</vt:lpwstr>
  </property>
  <property fmtid="{D5CDD505-2E9C-101B-9397-08002B2CF9AE}" pid="11" name="MSIP_Label_8e19d756-792e-42a1-bcad-4cb9051ddd2d_Method">
    <vt:lpwstr>Standard</vt:lpwstr>
  </property>
  <property fmtid="{D5CDD505-2E9C-101B-9397-08002B2CF9AE}" pid="12" name="MSIP_Label_8e19d756-792e-42a1-bcad-4cb9051ddd2d_Name">
    <vt:lpwstr>Confidential</vt:lpwstr>
  </property>
  <property fmtid="{D5CDD505-2E9C-101B-9397-08002B2CF9AE}" pid="13" name="MSIP_Label_8e19d756-792e-42a1-bcad-4cb9051ddd2d_SiteId">
    <vt:lpwstr>41eb501a-f671-4ce0-a5bf-b64168c3705f</vt:lpwstr>
  </property>
  <property fmtid="{D5CDD505-2E9C-101B-9397-08002B2CF9AE}" pid="14" name="MSIP_Label_8e19d756-792e-42a1-bcad-4cb9051ddd2d_ActionId">
    <vt:lpwstr>8ce6efed-055a-4528-961b-9daa01880ba6</vt:lpwstr>
  </property>
  <property fmtid="{D5CDD505-2E9C-101B-9397-08002B2CF9AE}" pid="15" name="MSIP_Label_8e19d756-792e-42a1-bcad-4cb9051ddd2d_ContentBits">
    <vt:lpwstr>2</vt:lpwstr>
  </property>
  <property fmtid="{D5CDD505-2E9C-101B-9397-08002B2CF9AE}" pid="16" name="ClassificationContentMarkingFooterLocations">
    <vt:lpwstr>Novartis | Reimagining Medicine:7</vt:lpwstr>
  </property>
  <property fmtid="{D5CDD505-2E9C-101B-9397-08002B2CF9AE}" pid="17" name="ClassificationContentMarkingFooterText">
    <vt:lpwstr>Confidential - Not for Public Consumption or Distribution</vt:lpwstr>
  </property>
</Properties>
</file>