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59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DCAE6-05E0-495D-AA68-05537251760C}" type="datetimeFigureOut">
              <a:rPr lang="en-IN" smtClean="0"/>
              <a:pPr/>
              <a:t>08-12-2017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F3F6A-5C74-4421-A348-F0F208BF7C0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Overview of </a:t>
            </a:r>
            <a:r>
              <a:rPr lang="en-IN" dirty="0" err="1" smtClean="0"/>
              <a:t>Jira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Issues work flow in </a:t>
            </a:r>
            <a:r>
              <a:rPr lang="en-IN" dirty="0" err="1" smtClean="0"/>
              <a:t>Jira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95400"/>
            <a:ext cx="7543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423042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828800" y="1066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Status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71800" y="1066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Transition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4419600" y="117693"/>
            <a:ext cx="4572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/>
              <a:t>Status</a:t>
            </a:r>
            <a:r>
              <a:rPr lang="en-IN" dirty="0" smtClean="0"/>
              <a:t> represents the current position of an issue in it’s workflow lifecycle.</a:t>
            </a:r>
          </a:p>
          <a:p>
            <a:r>
              <a:rPr lang="en-IN" b="1" dirty="0" smtClean="0"/>
              <a:t>Transition</a:t>
            </a:r>
            <a:r>
              <a:rPr lang="en-IN" dirty="0" smtClean="0"/>
              <a:t> is a action that moves an issue from one status to another with below optional features.</a:t>
            </a:r>
          </a:p>
          <a:p>
            <a:r>
              <a:rPr lang="en-IN" b="1" dirty="0" smtClean="0"/>
              <a:t>Workflow transition screen </a:t>
            </a:r>
            <a:r>
              <a:rPr lang="en-IN" dirty="0" smtClean="0"/>
              <a:t>– To get input during transition.</a:t>
            </a:r>
          </a:p>
          <a:p>
            <a:endParaRPr lang="en-IN" dirty="0" smtClean="0"/>
          </a:p>
          <a:p>
            <a:r>
              <a:rPr lang="en-IN" b="1" dirty="0" smtClean="0"/>
              <a:t>DEPENDENCIES</a:t>
            </a:r>
          </a:p>
          <a:p>
            <a:r>
              <a:rPr lang="en-IN" b="1" i="1" dirty="0" smtClean="0"/>
              <a:t>Conditions</a:t>
            </a:r>
            <a:r>
              <a:rPr lang="en-IN" dirty="0" smtClean="0"/>
              <a:t> – Checks whether given condition is met before starting transition. </a:t>
            </a:r>
            <a:r>
              <a:rPr lang="en-IN" dirty="0" err="1" smtClean="0"/>
              <a:t>E.g</a:t>
            </a:r>
            <a:r>
              <a:rPr lang="en-IN" dirty="0" smtClean="0"/>
              <a:t> - who can perform the transition, Value of the field matches.</a:t>
            </a:r>
          </a:p>
          <a:p>
            <a:r>
              <a:rPr lang="en-IN" b="1" i="1" dirty="0" smtClean="0"/>
              <a:t>Validators</a:t>
            </a:r>
            <a:r>
              <a:rPr lang="en-IN" i="1" dirty="0" smtClean="0"/>
              <a:t> </a:t>
            </a:r>
            <a:r>
              <a:rPr lang="en-IN" dirty="0" smtClean="0"/>
              <a:t>– Checks that any user-supplied input is valid before performing the transition. </a:t>
            </a:r>
            <a:r>
              <a:rPr lang="en-IN" dirty="0" err="1" smtClean="0"/>
              <a:t>E.g</a:t>
            </a:r>
            <a:r>
              <a:rPr lang="en-IN" dirty="0" smtClean="0"/>
              <a:t> - Field value given in transition screen is matched with regular expression.</a:t>
            </a:r>
          </a:p>
          <a:p>
            <a:r>
              <a:rPr lang="en-IN" b="1" i="1" dirty="0" smtClean="0"/>
              <a:t>Post functions </a:t>
            </a:r>
            <a:r>
              <a:rPr lang="en-IN" dirty="0" smtClean="0"/>
              <a:t>- Actions to perform after completing the transition.</a:t>
            </a:r>
          </a:p>
          <a:p>
            <a:r>
              <a:rPr lang="en-IN" dirty="0" smtClean="0"/>
              <a:t>• Each Issue Types can use different workflow or same workflow, this </a:t>
            </a:r>
            <a:r>
              <a:rPr lang="en-IN" dirty="0" err="1" smtClean="0"/>
              <a:t>behaviors</a:t>
            </a:r>
            <a:r>
              <a:rPr lang="en-IN" dirty="0" smtClean="0"/>
              <a:t> is defined in Workflow scheme.</a:t>
            </a:r>
          </a:p>
          <a:p>
            <a:r>
              <a:rPr lang="en-IN" dirty="0" smtClean="0"/>
              <a:t>• Workflow scheme is linked to one or more projects.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457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Project Workflow</a:t>
            </a:r>
            <a:endParaRPr lang="en-IN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124200" y="2743200"/>
            <a:ext cx="1981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JIRA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6705600" y="457200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Jenkins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0" y="381000"/>
            <a:ext cx="1905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GitHub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381000" y="5334000"/>
            <a:ext cx="2362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Artifactory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7010400" y="5410200"/>
            <a:ext cx="1905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Rundeck</a:t>
            </a:r>
            <a:endParaRPr lang="en-IN" dirty="0"/>
          </a:p>
        </p:txBody>
      </p:sp>
      <p:cxnSp>
        <p:nvCxnSpPr>
          <p:cNvPr id="16" name="Straight Connector 15"/>
          <p:cNvCxnSpPr>
            <a:stCxn id="12" idx="5"/>
          </p:cNvCxnSpPr>
          <p:nvPr/>
        </p:nvCxnSpPr>
        <p:spPr>
          <a:xfrm>
            <a:off x="1626019" y="1031408"/>
            <a:ext cx="1802981" cy="1940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648200" y="1143000"/>
            <a:ext cx="21336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4" idx="1"/>
          </p:cNvCxnSpPr>
          <p:nvPr/>
        </p:nvCxnSpPr>
        <p:spPr>
          <a:xfrm>
            <a:off x="4800600" y="3733800"/>
            <a:ext cx="2488781" cy="1832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4" idx="3"/>
          </p:cNvCxnSpPr>
          <p:nvPr/>
        </p:nvCxnSpPr>
        <p:spPr>
          <a:xfrm flipV="1">
            <a:off x="2286000" y="3783852"/>
            <a:ext cx="1128340" cy="1550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155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Overview of Jira</vt:lpstr>
      <vt:lpstr>Issues work flow in Jira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Jira</dc:title>
  <dc:creator>Risvika_Shivansh</dc:creator>
  <cp:lastModifiedBy>Risvika Reddy</cp:lastModifiedBy>
  <cp:revision>14</cp:revision>
  <dcterms:created xsi:type="dcterms:W3CDTF">2006-08-16T00:00:00Z</dcterms:created>
  <dcterms:modified xsi:type="dcterms:W3CDTF">2017-12-08T16:48:11Z</dcterms:modified>
</cp:coreProperties>
</file>