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7EE9-8AF9-483B-365A-988BA8EA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7099-ED67-782A-F9EE-1BFB70D2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B23A-D32D-1235-8EEE-8E77EB3F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6546-511A-97A2-8D37-491BEA0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630A-36A2-8120-37E9-5280DFF7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1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3B93-EB85-86E2-E501-5EA0A161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F1375-0638-9400-06B0-A0A09B41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06BE-25CF-B717-38CF-083EE510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2372-B122-CCB0-4CF0-D4D2090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C4ED-1615-CDF7-E3EE-1E6AAB0B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2CA72-AAC0-3687-E3F5-2BDA10CF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67018-F22F-AD03-9D04-1BD171CB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A9E3-8BE3-FE18-FC95-DF6CC99A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BDFC-255A-FE96-6601-D7AACF8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5572-5535-D4E8-26DE-9452C28D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4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B8D4-92E2-63DF-F7E9-FA18A1E2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AF79-1DBC-2F9B-3962-18B32B56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74D7-F484-EC01-B1DC-1195AD86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1EFF-E369-90C4-FB5F-223A369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957F-8719-C56D-A4B5-96F77E77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315B-4D15-B625-390E-D14FB845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3EA5-DD9B-EB78-B78C-657B6CF2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C964-8113-D907-D336-B20DB76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8B59-C4C1-F356-8E25-1A259DA2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C40C-5D36-40B9-AEFB-1272C60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0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569-101E-489A-D90B-3AA10A3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A0F-C869-E2C6-2B6D-027CBB035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3469-2691-5AAF-4726-123D560CB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8F56-9D9C-F5E8-503C-C508A360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D6FDF-B6E6-B3AF-056D-F7CDCC3E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C56F1-5949-63E7-CBBC-1D73B057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5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FD54-5112-0850-4063-BC4E4398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1FC2-0406-FCCD-82F2-459325E6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3544-BD07-B936-ECC1-E8B17C8FF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D4AFB-2909-B6A0-62E7-2AE7B9556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771DE-C9A0-A52A-335E-60F1F98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8CB03-3C78-B68C-52B6-7838CEF9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D6DE7-C5AA-5822-36D0-93944149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7763D-6CF8-3523-D7F0-C824B38C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C2D9-C78C-6D10-F083-E28F08E0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6E20-EFEB-D9A2-3394-A1FDAB9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8ECF-E7EA-498A-4F67-62DC0B35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24A74-2A7D-B07F-9E51-2545D74A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4A6C6-D104-AA5B-A3F2-6560B129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B7B3-FD68-177C-8E3D-A2C5DB96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0764-B050-D950-AF98-CBD56F0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8340-4BFB-7023-DE80-2593428B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A312-EFB4-5328-43D3-CA6C91C9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0C121-E54A-2029-6C1D-83A632A1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63A9F-EFA0-30B2-400A-79B3ABAF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B681-C7EB-2C27-0325-A367A0E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0EE9-C605-53EB-99FD-0B19CA2D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99C-F102-C6EF-D0E3-82A903B6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3D041-2ECB-F06D-B8A7-ABDE317F6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EB66-7829-53D6-8006-6C816C8B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D64F-9DAA-895D-5071-065A2925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0BA63-3B25-F821-971A-6267E4C8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749F-0D9B-247E-D3D6-CA7F8F11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3B3F9-15A8-D85A-46BA-215AED38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C18F-0B0A-1DA1-3E56-51314DF6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5837-7336-8F61-0E96-759103B5A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A83B-4E97-4113-BC65-E748FF91A38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8516-54F9-7E2C-27EF-025AABF05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0742-F518-BE61-EDB5-0666B1435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BD74-DD92-4605-ABC2-3014C3096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159-04A6-57A7-6C6F-4464B9C5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3"/>
            <a:ext cx="2635045" cy="353962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Google sheet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5D61B-4F62-7E2E-99C3-7E6024A41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4331F-56C8-B382-BC32-0CCE9163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19473"/>
            <a:ext cx="9526" cy="19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27B15-9A8D-A1D3-E01A-0EFA1805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1386347"/>
            <a:ext cx="10628671" cy="51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9DC42-76DF-8455-23E3-C68CBE68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0" y="267986"/>
            <a:ext cx="10756491" cy="63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7A94-A5BE-9793-64CE-0A8710F9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438400" cy="352476"/>
          </a:xfrm>
        </p:spPr>
        <p:txBody>
          <a:bodyPr>
            <a:normAutofit/>
          </a:bodyPr>
          <a:lstStyle/>
          <a:p>
            <a:r>
              <a:rPr lang="en-IN" sz="1800" dirty="0" err="1"/>
              <a:t>Workato</a:t>
            </a:r>
            <a:r>
              <a:rPr lang="en-IN" sz="1800" dirty="0"/>
              <a:t>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A4BF8-A0AD-7589-8686-8E87688A1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E1494-A416-1CB7-E3BB-8CA13862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1600200"/>
            <a:ext cx="10835149" cy="48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21F3-6C1D-5D9D-FC38-C5EC2F578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686F7-1068-8526-7557-EDE29FD71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A771-F8D0-32D2-3875-4E2CEAB9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567612"/>
            <a:ext cx="10609007" cy="57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Google sheet error handling</vt:lpstr>
      <vt:lpstr>PowerPoint Presentation</vt:lpstr>
      <vt:lpstr>Workato 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V</dc:creator>
  <cp:lastModifiedBy>VIJAY V</cp:lastModifiedBy>
  <cp:revision>1</cp:revision>
  <dcterms:created xsi:type="dcterms:W3CDTF">2024-06-26T16:55:46Z</dcterms:created>
  <dcterms:modified xsi:type="dcterms:W3CDTF">2024-06-26T16:55:46Z</dcterms:modified>
</cp:coreProperties>
</file>