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529F-10D8-849E-3198-5A3F0B1CE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67880-41F2-EE02-06EB-F1E7B277B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DEC1-3669-2745-3E1D-D5D5B89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0860-A240-6222-B432-664EB2AF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4A0FD-FB6B-7543-25DA-74568946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6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21AF-94E5-CA67-2F9D-475AACC3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58D-F057-E6FB-5013-91BC6620B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9F21-A3E8-2E57-F69A-7CEE8F7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4D63-D60E-DA1D-ABB9-716F41C5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7B80-A2D7-1C8B-83D9-B04BF31B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F2D00-F5A8-6A63-82F4-DFCF41678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3BC0-DE99-18E6-B54C-AC64C42B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D7CD-DDD5-0375-9EB6-1C6142A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3FB1-23C0-DB08-B96C-4F8C06A2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CC78-B28A-B20A-D2D3-16E41B10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C137-8473-5963-C3FB-303A012C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38E5-1DEF-A40B-7D0A-D938869E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AA5E-C14E-E7EF-CF7F-B33A7849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C025-9C72-4670-111B-9E325F77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9CA7-A434-8F02-A258-89300B9B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FF4F-6A9B-12C0-8A20-C1198B58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6F258-619F-2F03-F651-95EFF1B5E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7214-601B-5F70-B7F5-23471FE9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4D9A-050D-5B36-EFBB-396F670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3333-F8D4-5A29-D1DE-F3E18F3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BFB9-1A15-295C-310D-08A89E6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FBA7-7B94-EC43-97DA-D5FBE3C83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F2E84-F2B2-9007-14C7-2B5861B7D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674B7-55F5-2A82-B56E-539502C3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BDB99-F715-6F7D-C0B4-84BAB0A7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DA436-7E73-5E98-1EC0-62D71048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2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9BC3-F370-E2F4-78D2-B3E7A3CF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B4D9-2572-5811-D788-A8A51705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DAC1C-B9EB-810E-17C0-17217D866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5905E-929D-0E34-550D-F80D95218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EF857-6B05-9657-36C4-C04315FA1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A67B4-188A-142F-8369-318E2F4F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0CE6B-8E2C-B10D-EA95-71D85F35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1BB9C-4E27-78F2-4A87-3237AD90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9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4ACF-4334-7F80-3646-38D543D5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8D1B1-04B0-8F3C-E54E-17DF5863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9B85F-68B2-0CE1-BBF5-7D43A422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079C6-1001-0BC2-FA9D-1B777FB5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6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BA97F-8F99-A8C2-2519-04AC28E2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2F92A-C107-10A4-E1F9-EC89FE07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2D7F-3D67-B390-BE60-BB23EC7A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1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E7A7-E458-9B2A-9597-FB6F96A5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247D-4738-1E69-D3FA-07036E76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050F5-78BF-4A38-6034-45BDBAB5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00DCC-CB33-57D9-07B4-DDB7EB70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D942-1617-8151-7B6B-C19BCA95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4A340-18CE-E5A4-986E-29F44552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2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948E-0C15-2C8F-2763-04E229A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00811-5DFC-D4DD-99EE-93D03C656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7C552-1A1A-20ED-2D5E-0195AE33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19DA3-E79C-398E-B8ED-182174D4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759E8-AE39-BFE7-3F8C-497D5F14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AC792-9FC7-4915-FA81-20E1E27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5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D51CC-5D27-83BD-C498-8C82E757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FE8E-3E71-DA9B-6093-528EE872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5F-F569-383F-135F-38F942F90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8BCB-FFB4-445A-9BC2-E8A10814FC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34AA-DFAB-60BF-E1CB-3772D50F3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DC21-2E1B-C59F-1831-9ECE5EEF0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2774-C02E-4794-87AF-FAFB2C94D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5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1A93-D3CD-304A-7EE0-EE07E6ED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1EEBF-3096-ADDE-0878-5002D8CA3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7FA81-FACD-9F7D-0709-416D01DBB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77"/>
            <a:ext cx="12192000" cy="66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8AE028-C834-9379-E87A-788F5442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41"/>
            <a:ext cx="12192000" cy="65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BD94E-A156-6302-991A-4F923643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6"/>
            <a:ext cx="12192000" cy="66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A077B-9E42-A212-26A4-E6367F1C5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82"/>
            <a:ext cx="12192000" cy="65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V</dc:creator>
  <cp:lastModifiedBy>VIJAY V</cp:lastModifiedBy>
  <cp:revision>1</cp:revision>
  <dcterms:created xsi:type="dcterms:W3CDTF">2024-05-28T18:26:44Z</dcterms:created>
  <dcterms:modified xsi:type="dcterms:W3CDTF">2024-05-28T18:26:44Z</dcterms:modified>
</cp:coreProperties>
</file>