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1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D3288-E657-47B2-A3D4-FE7EE0A5C8F3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936" y="5157058"/>
            <a:ext cx="6400800" cy="1752600"/>
          </a:xfrm>
        </p:spPr>
        <p:txBody>
          <a:bodyPr/>
          <a:lstStyle/>
          <a:p>
            <a:r>
              <a:rPr lang="en-US" dirty="0"/>
              <a:t>V.VIJAY</a:t>
            </a:r>
          </a:p>
          <a:p>
            <a:r>
              <a:rPr lang="en-US" dirty="0"/>
              <a:t>(217Z1A05I2)</a:t>
            </a:r>
          </a:p>
          <a:p>
            <a:r>
              <a:rPr lang="en-US" altLang="en-IN" dirty="0"/>
              <a:t>CSE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PROGRESS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6725" y="2206625"/>
          <a:ext cx="8229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structures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Xml,Json,Html </a:t>
                      </a:r>
                      <a:endParaRPr lang="en-IN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Mysql,Dbms,MongoDB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joins,Xml to json,dbms queries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workato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registration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317115" y="170243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Before The Program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403850" y="170243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11052720" y="2132856"/>
            <a:ext cx="2221904" cy="158417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73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Book Antiqua</vt:lpstr>
      <vt:lpstr>Lucida Sans</vt:lpstr>
      <vt:lpstr>Wingdings</vt:lpstr>
      <vt:lpstr>Wingdings 2</vt:lpstr>
      <vt:lpstr>Wingdings 3</vt:lpstr>
      <vt:lpstr>Apex</vt:lpstr>
      <vt:lpstr>WEEKLY PROGRESS REPORT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PROGRESSREPORT</dc:title>
  <dc:creator>HP</dc:creator>
  <cp:lastModifiedBy>VIJAY V</cp:lastModifiedBy>
  <cp:revision>9</cp:revision>
  <dcterms:created xsi:type="dcterms:W3CDTF">2024-05-26T10:05:00Z</dcterms:created>
  <dcterms:modified xsi:type="dcterms:W3CDTF">2024-05-26T17:33:15Z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11A73A3D7EE64DBCAF73B4C12598A39C_12</vt:lpwstr>
  </property>
  <property fmtid="{D5CDD505-2E9C-101B-9397-08002B2CF9AE}" pid="3" name="KSOProductBuildVer">
    <vt:lpwstr>1033-12.2.0.16909</vt:lpwstr>
  </property>
</Properties>
</file>