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9" r:id="rId9"/>
    <p:sldId id="263" r:id="rId10"/>
    <p:sldId id="265" r:id="rId11"/>
    <p:sldId id="270" r:id="rId12"/>
    <p:sldId id="271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496814" y="2959566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UDENT NAME: </a:t>
            </a:r>
            <a:r>
              <a:rPr lang="en-US" sz="2400" b="1" dirty="0" err="1"/>
              <a:t>Reshma</a:t>
            </a:r>
            <a:r>
              <a:rPr lang="en-US" sz="2400" b="1" dirty="0"/>
              <a:t> v 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b="1" dirty="0"/>
              <a:t>31D1A6CEE7EBA74BD184D729C9D1FA45</a:t>
            </a:r>
            <a:endParaRPr lang="en-US" sz="2400" b="1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b="1" dirty="0"/>
              <a:t>BCA</a:t>
            </a:r>
            <a:r>
              <a:rPr lang="en-US" sz="2400" dirty="0"/>
              <a:t> </a:t>
            </a:r>
          </a:p>
          <a:p>
            <a:r>
              <a:rPr lang="en-US" sz="2400" dirty="0"/>
              <a:t>COLLEGE: COLLEGE/ UNIVERSITY </a:t>
            </a:r>
            <a:r>
              <a:rPr lang="en-US" sz="2400" b="1" dirty="0"/>
              <a:t>Prince Shri  </a:t>
            </a:r>
            <a:r>
              <a:rPr lang="en-US" sz="2400" b="1" dirty="0" err="1"/>
              <a:t>Venkateswara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US" sz="2400" b="1" dirty="0"/>
              <a:t>Arts And</a:t>
            </a:r>
            <a:r>
              <a:rPr lang="en-US" sz="2400" dirty="0"/>
              <a:t> </a:t>
            </a:r>
            <a:r>
              <a:rPr lang="en-US" sz="2400" b="1" dirty="0"/>
              <a:t>Science College /Madras 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43D0B-8709-2CBE-3827-9BBD703DAD42}"/>
              </a:ext>
            </a:extLst>
          </p:cNvPr>
          <p:cNvSpPr txBox="1"/>
          <p:nvPr/>
        </p:nvSpPr>
        <p:spPr>
          <a:xfrm>
            <a:off x="1160859" y="1321594"/>
            <a:ext cx="8001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The portfolio website successfully achieves its purpose of creating a professional online identity for the developer. It combines simplicity, responsiveness, and functionality to present skills and projects in a way that is appealing to employers, clients, and peers. As a continuously evolving project, it allows for updates and improvements as new skills and projects are acquired, making it a long-term personal branding tool.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2612-2696-B0E7-2AB7-234F1AF5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3A182-F340-8ECD-4814-11F65904C235}"/>
              </a:ext>
            </a:extLst>
          </p:cNvPr>
          <p:cNvSpPr txBox="1"/>
          <p:nvPr/>
        </p:nvSpPr>
        <p:spPr>
          <a:xfrm rot="10607922" flipV="1">
            <a:off x="2537793" y="2813887"/>
            <a:ext cx="5997070" cy="15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20237-8F0E-C263-1E48-EBCD36DB63D8}"/>
              </a:ext>
            </a:extLst>
          </p:cNvPr>
          <p:cNvSpPr txBox="1"/>
          <p:nvPr/>
        </p:nvSpPr>
        <p:spPr>
          <a:xfrm>
            <a:off x="1053703" y="1410891"/>
            <a:ext cx="81081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aim of this project is to design and develop a personal portfolio website that highlights the skills, projects, and achievements of a frontend web developer. The portfolio serves as a digital identity to showcase technical expertise, provide easy access to projects, and create a professional presence online.</a:t>
            </a:r>
          </a:p>
        </p:txBody>
      </p:sp>
    </p:spTree>
    <p:extLst>
      <p:ext uri="{BB962C8B-B14F-4D97-AF65-F5344CB8AC3E}">
        <p14:creationId xmlns:p14="http://schemas.microsoft.com/office/powerpoint/2010/main" val="21724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1868-1CA9-B7E5-CD33-B5954C5F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65822-9986-877F-159B-B9356B7A471C}"/>
              </a:ext>
            </a:extLst>
          </p:cNvPr>
          <p:cNvSpPr txBox="1"/>
          <p:nvPr/>
        </p:nvSpPr>
        <p:spPr>
          <a:xfrm>
            <a:off x="1770459" y="2088504"/>
            <a:ext cx="6891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https://vijayreshma62.github.io/TNSDC-FWD-DP/</a:t>
            </a:r>
          </a:p>
        </p:txBody>
      </p:sp>
    </p:spTree>
    <p:extLst>
      <p:ext uri="{BB962C8B-B14F-4D97-AF65-F5344CB8AC3E}">
        <p14:creationId xmlns:p14="http://schemas.microsoft.com/office/powerpoint/2010/main" val="148845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4469" y="2123272"/>
            <a:ext cx="9471432" cy="359092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54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endParaRPr sz="5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DF71D-A95D-E81A-E10B-96058B9BF724}"/>
              </a:ext>
            </a:extLst>
          </p:cNvPr>
          <p:cNvSpPr txBox="1"/>
          <p:nvPr/>
        </p:nvSpPr>
        <p:spPr>
          <a:xfrm>
            <a:off x="1260871" y="2228671"/>
            <a:ext cx="78874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dirty="0"/>
          </a:p>
          <a:p>
            <a:r>
              <a:rPr lang="en-US" sz="2800" b="1" dirty="0"/>
              <a:t>This portfolio is a responsive and user-friendly web application built with modern frontend technologies. It presents the developer’s profile, skills, and project highlights in a clean and professional design. The goal is to make the site both visually appealing and informative, ensuring that potential employers and clients can quickly understand the developer’s capabilities</a:t>
            </a:r>
          </a:p>
          <a:p>
            <a:endParaRPr 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99D99-E6E1-E7CB-EEC7-9F5DCADDAC74}"/>
              </a:ext>
            </a:extLst>
          </p:cNvPr>
          <p:cNvSpPr txBox="1"/>
          <p:nvPr/>
        </p:nvSpPr>
        <p:spPr>
          <a:xfrm>
            <a:off x="687453" y="1695450"/>
            <a:ext cx="107806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primary end users of this portfolio website include:
Recruiters/Employers – To evaluate skills and projects for internship or job opportunities.
Clients – To explore developer’s work and potentially collaborate on freelance projects.
Peers/Community – To share ideas, inspire, and network with other developers.
Personal Branding – To serve as an online resume and showcase continuous learning.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E72CE-BB47-6708-7E29-8E45817DE169}"/>
              </a:ext>
            </a:extLst>
          </p:cNvPr>
          <p:cNvSpPr txBox="1"/>
          <p:nvPr/>
        </p:nvSpPr>
        <p:spPr>
          <a:xfrm>
            <a:off x="2288857" y="1476375"/>
            <a:ext cx="9215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0FF03-31FC-7E39-BEDB-6D0344D955C4}"/>
              </a:ext>
            </a:extLst>
          </p:cNvPr>
          <p:cNvSpPr txBox="1"/>
          <p:nvPr/>
        </p:nvSpPr>
        <p:spPr>
          <a:xfrm>
            <a:off x="3053953" y="2699265"/>
            <a:ext cx="6107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Tools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HTML code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CSS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JS</a:t>
            </a:r>
          </a:p>
          <a:p>
            <a:pPr marL="457200" indent="-457200">
              <a:buAutoNum type="arabicPeriod"/>
            </a:pPr>
            <a:r>
              <a:rPr lang="en-US" sz="2400" b="1"/>
              <a:t>Web browser </a:t>
            </a:r>
          </a:p>
          <a:p>
            <a:pPr marL="457200" indent="-457200">
              <a:buAutoNum type="arabicPeriod"/>
            </a:pP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73386-F05C-E514-082B-8EDAAA41E4BF}"/>
              </a:ext>
            </a:extLst>
          </p:cNvPr>
          <p:cNvSpPr txBox="1"/>
          <p:nvPr/>
        </p:nvSpPr>
        <p:spPr>
          <a:xfrm>
            <a:off x="892969" y="1357313"/>
            <a:ext cx="1129903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Header Section: Displays the developer’s name, role (Frontend Web Developer), academic details, and quick call-to-action buttons (Visit My Work, GitHub).
Navigation Bar: Provides smooth navigation to key sections (About Me, Projects, Skills, Contact).
About Me Section: Introduces the developer, academic background, passion, and interests.
Projects Section: Highlights completed projects such as Portfolio Website, </a:t>
            </a:r>
            <a:r>
              <a:rPr lang="en-US" b="1" dirty="0" err="1"/>
              <a:t>Todo</a:t>
            </a:r>
            <a:r>
              <a:rPr lang="en-US" b="1" dirty="0"/>
              <a:t> App, and Blog Platform, each with a short description and “View Project” button.
Skills Section (not visible in screenshot but likely present): Showcases technical skills such as HTML, CSS, JavaScript, and frameworks.
Contact Section: Provides ways to get in touch (email, social media, GitHub).
The layout uses a clean card-based design, consistent color scheme (black, white, and red), and responsive grid for projects.</a:t>
            </a: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237" y="625077"/>
            <a:ext cx="10311526" cy="715009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07106-1725-DC4F-9714-05237DDCC208}"/>
              </a:ext>
            </a:extLst>
          </p:cNvPr>
          <p:cNvSpPr txBox="1"/>
          <p:nvPr/>
        </p:nvSpPr>
        <p:spPr>
          <a:xfrm>
            <a:off x="1160859" y="1696641"/>
            <a:ext cx="798909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Responsive Design – Works seamlessly on desktop, tablet, and mobile devices.
Project Showcase – Interactive cards with descriptions and project links.
Navigation Bar – Easy switching between sections without clutter.
Call-to-Action Buttons – Direct access to GitHub and project demos.
Clean Typography &amp; Colors – Enhances readability and maintains a professional look.
Scalability – Easy to add new projects, skills, or achievements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EA7022-FD85-518E-1938-27C166268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35" y="1695446"/>
            <a:ext cx="4730133" cy="45076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32513A-B890-99A7-92BF-69B4A48D4144}"/>
              </a:ext>
            </a:extLst>
          </p:cNvPr>
          <p:cNvSpPr txBox="1"/>
          <p:nvPr/>
        </p:nvSpPr>
        <p:spPr>
          <a:xfrm flipH="1">
            <a:off x="2544585" y="2174855"/>
            <a:ext cx="41790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A responsive portfolio website</a:t>
            </a:r>
          </a:p>
          <a:p>
            <a:pPr marL="342900" indent="-342900">
              <a:buAutoNum type="arabicPeriod"/>
            </a:pPr>
            <a:r>
              <a:rPr lang="en-US" sz="2400" dirty="0"/>
              <a:t>2. Sections like About Me, Projects, Skills, Contact</a:t>
            </a:r>
          </a:p>
          <a:p>
            <a:pPr marL="342900" indent="-342900">
              <a:buAutoNum type="arabicPeriod"/>
            </a:pPr>
            <a:r>
              <a:rPr lang="en-US" sz="2400" dirty="0"/>
              <a:t>3. Buttons linking to your work samples and GitHub.</a:t>
            </a:r>
          </a:p>
          <a:p>
            <a:pPr marL="342900" indent="-342900">
              <a:buAutoNum type="arabicPeriod"/>
            </a:pPr>
            <a:r>
              <a:rPr lang="en-US" sz="2400" dirty="0"/>
              <a:t>4. A clean, professional design that works on mobile and desktop.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Problem statement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vijayreshma62@gmail.com</cp:lastModifiedBy>
  <cp:revision>36</cp:revision>
  <dcterms:created xsi:type="dcterms:W3CDTF">2024-03-29T15:07:22Z</dcterms:created>
  <dcterms:modified xsi:type="dcterms:W3CDTF">2025-09-03T04:07:47Z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