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j/U+kJf+dBG/4fZbIjoNUJM2Er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 Frequency Control with 5G Communication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Project Plan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Team Members: Santhosh Kumar (SK), Lubna Basha (LB)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Supervisors: Prof. Dr.-Ing. Johannes Schiffer, Dr. Rolando Cortes Martinez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Module: Laboratory Control and Network Control Technology, SoSe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Working Plan - Task Durations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TA1 / TB1: 3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TA2 / TB2 / TB3: 5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TA3 / TB4: 8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TC1: 6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TC2: 8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TD1 &amp; TD2: 6 Days each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TD3: 3 Days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TD4: 5 Days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Modern power systems face challenges with RES integration.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Frequency control is key to grid stability.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Traditional wired communication (Ethernet, fiber) limits scalability.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- 5G offers: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Low 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High reliability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Scalable device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Goal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 PHIL lab setup with distributed generators.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Integrate 5G for frequency control.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 performance of 5G vs. wired communication: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Latency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Reliability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Responsiveness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46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Subsystems Overview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5334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 key subsystems: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Subsystem A: PHIL Lab Familiarization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Subsystem B: 5G Communication Setup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Subsystem C: System Integration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Subsystem D: Testing &amp; Analysis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A: PHIL Lab Familiarization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Understand RTCs, DGs, and grid emulators.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Learn Simulink control models.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Basis for secure experimentation.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B: 5G Communication Setup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Deploy 5G infrastructure in PHIL.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Install modems and test latency, jitter, and speed.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Enables low-latency wireless control.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C: System Integration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Integrate PHIL and 5G components.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Setup UDP communication.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 and test frequency control logic.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Subsystem D: Testing &amp; Analysis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Compare wired vs. 5G communication.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Measure latency, stability, and reliability.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Produce final evaluation report.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 Organization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Subsystems A &amp; B run in parallel.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Subsystem C depends on A &amp; B.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Subsystem D depends on C.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