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Project Plan: Grid Frequency Control with 5G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Week 1–2: Familiarization</a:t>
            </a:r>
          </a:p>
          <a:p>
            <a:r>
              <a:t>Week 3–4: 5G Setup</a:t>
            </a:r>
          </a:p>
          <a:p>
            <a:r>
              <a:t>Week 5–6: System Integration</a:t>
            </a:r>
          </a:p>
          <a:p>
            <a:r>
              <a:t>Week 7–8: Testing and Finalization</a:t>
            </a:r>
          </a:p>
          <a:p>
            <a:endParaRPr/>
          </a:p>
          <a:p>
            <a:r>
              <a:t>Weekly meetings for progress tracking and task reassignment.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 a grid frequency control system using distributed energy resources (DERs).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Integrate and utilize 5G communication technology for real-time control.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Demonstrate how 5G enables low-latency and high-reliability communication between controllers.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Evaluate system performance with 5G versus traditional communication methods.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implement and test a grid frequency control system using 5G communication</a:t>
            </a:r>
          </a:p>
          <a:p>
            <a:r>
              <a:t>in a PHIL setup that simulates a distribution network with multiple generation units.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Project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4 Distributed Generation Units (DGUs): Grid, Supercapacitor, Battery, Fuel Cell</a:t>
            </a:r>
          </a:p>
          <a:p>
            <a:r>
              <a:t>• Real-Time Computers (RTCs) running control models in Simulink</a:t>
            </a:r>
          </a:p>
          <a:p>
            <a:r>
              <a:t>• 5G modules connected via BTU’s private 5G network</a:t>
            </a:r>
          </a:p>
          <a:p>
            <a:r>
              <a:t>• Frequency reference signals determine control actions in DGUs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We structured the project into 4 main phases:</a:t>
            </a:r>
          </a:p>
          <a:p>
            <a:r>
              <a:t>1. Familiarization with Lab Equipment</a:t>
            </a:r>
          </a:p>
          <a:p>
            <a:r>
              <a:t>2. Setup and Configuration of 5G Modules</a:t>
            </a:r>
          </a:p>
          <a:p>
            <a:r>
              <a:t>3. Integration of System Components</a:t>
            </a:r>
          </a:p>
          <a:p>
            <a:r>
              <a:t>4. Testing and Evaluation</a:t>
            </a:r>
          </a:p>
          <a:p>
            <a:endParaRPr/>
          </a:p>
          <a:p>
            <a:r>
              <a:t>Each phase includes subtasks and is assigned to team members with deadlines.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1: Familiarization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Subtasks:</a:t>
            </a:r>
          </a:p>
          <a:p>
            <a:r>
              <a:t>• Understand PHIL demo environment</a:t>
            </a:r>
          </a:p>
          <a:p>
            <a:r>
              <a:t>• Identify hardware interfaces and communication lines</a:t>
            </a:r>
          </a:p>
          <a:p>
            <a:endParaRPr/>
          </a:p>
          <a:p>
            <a:r>
              <a:t>Deliverables:</a:t>
            </a:r>
          </a:p>
          <a:p>
            <a:r>
              <a:t>• Equipment checklist</a:t>
            </a:r>
          </a:p>
          <a:p>
            <a:r>
              <a:t>• Lab access and setup verification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2: 5G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Subtasks:</a:t>
            </a:r>
          </a:p>
          <a:p>
            <a:r>
              <a:t>• Configure 5G modems and integrate with RTCs</a:t>
            </a:r>
          </a:p>
          <a:p>
            <a:r>
              <a:t>• Test latency and bandwidth of 5G network</a:t>
            </a:r>
          </a:p>
          <a:p>
            <a:endParaRPr/>
          </a:p>
          <a:p>
            <a:r>
              <a:t>Deliverables:</a:t>
            </a:r>
          </a:p>
          <a:p>
            <a:r>
              <a:t>• Working 5G link between all components</a:t>
            </a:r>
          </a:p>
          <a:p>
            <a:r>
              <a:t>• Network performance report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3: System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Subtasks:</a:t>
            </a:r>
          </a:p>
          <a:p>
            <a:r>
              <a:t>• Connect control models in Simulink to physical components</a:t>
            </a:r>
          </a:p>
          <a:p>
            <a:r>
              <a:t>• Implement frequency control strategy</a:t>
            </a:r>
          </a:p>
          <a:p>
            <a:endParaRPr/>
          </a:p>
          <a:p>
            <a:r>
              <a:t>Deliverables:</a:t>
            </a:r>
          </a:p>
          <a:p>
            <a:r>
              <a:t>• Integrated control model</a:t>
            </a:r>
          </a:p>
          <a:p>
            <a:r>
              <a:t>• Functional closed-loop 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4: Testing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Subtasks:</a:t>
            </a:r>
          </a:p>
          <a:p>
            <a:r>
              <a:t>• Introduce frequency disturbances and observe system response</a:t>
            </a:r>
          </a:p>
          <a:p>
            <a:r>
              <a:t>• Compare performance with and without 5G</a:t>
            </a:r>
          </a:p>
          <a:p>
            <a:endParaRPr/>
          </a:p>
          <a:p>
            <a:r>
              <a:t>Deliverables:</a:t>
            </a:r>
          </a:p>
          <a:p>
            <a:r>
              <a:t>• Test reports</a:t>
            </a:r>
          </a:p>
          <a:p>
            <a:r>
              <a:t>• Final presentation and documentation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339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Project Plan: Grid Frequency Control with 5G</vt:lpstr>
      <vt:lpstr>Introduction</vt:lpstr>
      <vt:lpstr>Project Objective</vt:lpstr>
      <vt:lpstr>Overview of Project Setup</vt:lpstr>
      <vt:lpstr>Project Planning</vt:lpstr>
      <vt:lpstr>Phase 1: Familiarization</vt:lpstr>
      <vt:lpstr>Phase 2: 5G Setup</vt:lpstr>
      <vt:lpstr>Phase 3: System Integration</vt:lpstr>
      <vt:lpstr>Phase 4: Testing &amp; Evaluation</vt:lpstr>
      <vt:lpstr>Project Timeline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santhosh kumar</dc:creator>
  <cp:keywords/>
  <dc:description>generated using python-pptx</dc:description>
  <cp:lastModifiedBy>Santhosh Kumar</cp:lastModifiedBy>
  <cp:revision>2</cp:revision>
  <dcterms:created xsi:type="dcterms:W3CDTF">2013-01-27T09:14:16Z</dcterms:created>
  <dcterms:modified xsi:type="dcterms:W3CDTF">2025-05-04T12:45:01Z</dcterms:modified>
  <cp:category/>
</cp:coreProperties>
</file>