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675F6F-78A8-43DB-A997-FC66B61818D1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B7463042-CD9E-408C-9752-8954F88EE1BC}">
      <dgm:prSet phldrT="[Text]"/>
      <dgm:spPr/>
      <dgm:t>
        <a:bodyPr/>
        <a:lstStyle/>
        <a:p>
          <a:r>
            <a:rPr lang="en-IN" dirty="0"/>
            <a:t>DG unit</a:t>
          </a:r>
        </a:p>
      </dgm:t>
    </dgm:pt>
    <dgm:pt modelId="{F7CAB6F9-0E70-48A2-A169-FDDC8C9077E2}" type="parTrans" cxnId="{94119176-97F8-4C31-86B7-5F8354AF121A}">
      <dgm:prSet/>
      <dgm:spPr/>
      <dgm:t>
        <a:bodyPr/>
        <a:lstStyle/>
        <a:p>
          <a:endParaRPr lang="en-IN"/>
        </a:p>
      </dgm:t>
    </dgm:pt>
    <dgm:pt modelId="{A36F2DDE-7317-47B3-A957-0132F9C9DC8A}" type="sibTrans" cxnId="{94119176-97F8-4C31-86B7-5F8354AF121A}">
      <dgm:prSet/>
      <dgm:spPr/>
      <dgm:t>
        <a:bodyPr/>
        <a:lstStyle/>
        <a:p>
          <a:endParaRPr lang="en-IN"/>
        </a:p>
      </dgm:t>
    </dgm:pt>
    <dgm:pt modelId="{D41DFEA0-06D1-4581-9815-D9BE5A552D26}">
      <dgm:prSet phldrT="[Text]"/>
      <dgm:spPr/>
      <dgm:t>
        <a:bodyPr/>
        <a:lstStyle/>
        <a:p>
          <a:r>
            <a:rPr lang="en-IN" dirty="0"/>
            <a:t>ROS 2 Node</a:t>
          </a:r>
        </a:p>
      </dgm:t>
    </dgm:pt>
    <dgm:pt modelId="{896C200F-A1E5-4D9A-88B3-1634CBC8CEA2}" type="parTrans" cxnId="{9CE1FD7D-11DC-4397-AA8A-0B926223B0FB}">
      <dgm:prSet/>
      <dgm:spPr/>
      <dgm:t>
        <a:bodyPr/>
        <a:lstStyle/>
        <a:p>
          <a:endParaRPr lang="en-IN"/>
        </a:p>
      </dgm:t>
    </dgm:pt>
    <dgm:pt modelId="{7334BE31-6DE7-4E32-ACC0-ADF0E66690C2}" type="sibTrans" cxnId="{9CE1FD7D-11DC-4397-AA8A-0B926223B0FB}">
      <dgm:prSet/>
      <dgm:spPr/>
      <dgm:t>
        <a:bodyPr/>
        <a:lstStyle/>
        <a:p>
          <a:endParaRPr lang="en-IN"/>
        </a:p>
      </dgm:t>
    </dgm:pt>
    <dgm:pt modelId="{A40DAD66-1CA7-407F-BEE4-CF58CC81DEA1}">
      <dgm:prSet phldrT="[Text]"/>
      <dgm:spPr/>
      <dgm:t>
        <a:bodyPr/>
        <a:lstStyle/>
        <a:p>
          <a:r>
            <a:rPr lang="en-IN" dirty="0"/>
            <a:t>ros2mqtt topic</a:t>
          </a:r>
        </a:p>
      </dgm:t>
    </dgm:pt>
    <dgm:pt modelId="{0DD980FB-7C72-4FD4-A5C7-54037647A194}" type="parTrans" cxnId="{5682CAD5-A60E-41EF-BD49-EF82C06C4CD6}">
      <dgm:prSet/>
      <dgm:spPr/>
      <dgm:t>
        <a:bodyPr/>
        <a:lstStyle/>
        <a:p>
          <a:endParaRPr lang="en-IN"/>
        </a:p>
      </dgm:t>
    </dgm:pt>
    <dgm:pt modelId="{E98D88AC-5FA4-4466-93E0-D4F82E3C290A}" type="sibTrans" cxnId="{5682CAD5-A60E-41EF-BD49-EF82C06C4CD6}">
      <dgm:prSet/>
      <dgm:spPr/>
      <dgm:t>
        <a:bodyPr/>
        <a:lstStyle/>
        <a:p>
          <a:endParaRPr lang="en-IN"/>
        </a:p>
      </dgm:t>
    </dgm:pt>
    <dgm:pt modelId="{B34DEA95-5AA9-46DC-BDA2-A195E4273CD7}">
      <dgm:prSet/>
      <dgm:spPr/>
      <dgm:t>
        <a:bodyPr/>
        <a:lstStyle/>
        <a:p>
          <a:r>
            <a:rPr lang="en-IN" dirty="0"/>
            <a:t>MQTT topic</a:t>
          </a:r>
        </a:p>
      </dgm:t>
    </dgm:pt>
    <dgm:pt modelId="{BD93B243-2C20-445B-9AF7-ED0EAEC4F744}" type="parTrans" cxnId="{42E66791-538D-4622-9D88-33AE893B7908}">
      <dgm:prSet/>
      <dgm:spPr/>
      <dgm:t>
        <a:bodyPr/>
        <a:lstStyle/>
        <a:p>
          <a:endParaRPr lang="en-IN"/>
        </a:p>
      </dgm:t>
    </dgm:pt>
    <dgm:pt modelId="{3286C8FC-3FD0-457A-AD4F-32295BCD43BD}" type="sibTrans" cxnId="{42E66791-538D-4622-9D88-33AE893B7908}">
      <dgm:prSet/>
      <dgm:spPr/>
      <dgm:t>
        <a:bodyPr/>
        <a:lstStyle/>
        <a:p>
          <a:endParaRPr lang="en-IN"/>
        </a:p>
      </dgm:t>
    </dgm:pt>
    <dgm:pt modelId="{D87EA0A6-1BC7-4BAF-9560-C0AD95126C8F}">
      <dgm:prSet/>
      <dgm:spPr/>
      <dgm:t>
        <a:bodyPr/>
        <a:lstStyle/>
        <a:p>
          <a:r>
            <a:rPr lang="en-IN" dirty="0"/>
            <a:t>Mqtt2ros topic</a:t>
          </a:r>
        </a:p>
      </dgm:t>
    </dgm:pt>
    <dgm:pt modelId="{0A814E0C-A7D4-4A1A-968C-078BE427FB1C}" type="parTrans" cxnId="{0AA2C3C4-641B-4B66-B9AB-0795BA08D422}">
      <dgm:prSet/>
      <dgm:spPr/>
      <dgm:t>
        <a:bodyPr/>
        <a:lstStyle/>
        <a:p>
          <a:endParaRPr lang="en-IN"/>
        </a:p>
      </dgm:t>
    </dgm:pt>
    <dgm:pt modelId="{00771FA5-6269-42BF-8A3B-756CA8FBF9AA}" type="sibTrans" cxnId="{0AA2C3C4-641B-4B66-B9AB-0795BA08D422}">
      <dgm:prSet/>
      <dgm:spPr/>
      <dgm:t>
        <a:bodyPr/>
        <a:lstStyle/>
        <a:p>
          <a:endParaRPr lang="en-IN"/>
        </a:p>
      </dgm:t>
    </dgm:pt>
    <dgm:pt modelId="{4190E818-6A94-4B71-8196-B41D5DB485E9}" type="pres">
      <dgm:prSet presAssocID="{27675F6F-78A8-43DB-A997-FC66B61818D1}" presName="linearFlow" presStyleCnt="0">
        <dgm:presLayoutVars>
          <dgm:resizeHandles val="exact"/>
        </dgm:presLayoutVars>
      </dgm:prSet>
      <dgm:spPr/>
    </dgm:pt>
    <dgm:pt modelId="{E9DF2153-1C86-4454-A0C9-A2AE205B4BEB}" type="pres">
      <dgm:prSet presAssocID="{B7463042-CD9E-408C-9752-8954F88EE1BC}" presName="node" presStyleLbl="node1" presStyleIdx="0" presStyleCnt="5">
        <dgm:presLayoutVars>
          <dgm:bulletEnabled val="1"/>
        </dgm:presLayoutVars>
      </dgm:prSet>
      <dgm:spPr/>
    </dgm:pt>
    <dgm:pt modelId="{00C2269C-3ADC-4F04-BC17-AE0B2A3774C8}" type="pres">
      <dgm:prSet presAssocID="{A36F2DDE-7317-47B3-A957-0132F9C9DC8A}" presName="sibTrans" presStyleLbl="sibTrans2D1" presStyleIdx="0" presStyleCnt="4"/>
      <dgm:spPr/>
    </dgm:pt>
    <dgm:pt modelId="{13D3CEEE-F49C-468F-9EF9-6CD637B3F4E2}" type="pres">
      <dgm:prSet presAssocID="{A36F2DDE-7317-47B3-A957-0132F9C9DC8A}" presName="connectorText" presStyleLbl="sibTrans2D1" presStyleIdx="0" presStyleCnt="4"/>
      <dgm:spPr/>
    </dgm:pt>
    <dgm:pt modelId="{164C0E40-344E-4F2F-BF73-BC0BBE0055D3}" type="pres">
      <dgm:prSet presAssocID="{D41DFEA0-06D1-4581-9815-D9BE5A552D26}" presName="node" presStyleLbl="node1" presStyleIdx="1" presStyleCnt="5">
        <dgm:presLayoutVars>
          <dgm:bulletEnabled val="1"/>
        </dgm:presLayoutVars>
      </dgm:prSet>
      <dgm:spPr/>
    </dgm:pt>
    <dgm:pt modelId="{43E6DBDA-C7C9-4428-8ECC-3E4DC43CA001}" type="pres">
      <dgm:prSet presAssocID="{7334BE31-6DE7-4E32-ACC0-ADF0E66690C2}" presName="sibTrans" presStyleLbl="sibTrans2D1" presStyleIdx="1" presStyleCnt="4"/>
      <dgm:spPr/>
    </dgm:pt>
    <dgm:pt modelId="{1DB7B8A0-E16C-4EC9-A49D-26CE2744C3E0}" type="pres">
      <dgm:prSet presAssocID="{7334BE31-6DE7-4E32-ACC0-ADF0E66690C2}" presName="connectorText" presStyleLbl="sibTrans2D1" presStyleIdx="1" presStyleCnt="4"/>
      <dgm:spPr/>
    </dgm:pt>
    <dgm:pt modelId="{3D9BC39E-1608-4DD5-A8BB-5832FD505075}" type="pres">
      <dgm:prSet presAssocID="{A40DAD66-1CA7-407F-BEE4-CF58CC81DEA1}" presName="node" presStyleLbl="node1" presStyleIdx="2" presStyleCnt="5">
        <dgm:presLayoutVars>
          <dgm:bulletEnabled val="1"/>
        </dgm:presLayoutVars>
      </dgm:prSet>
      <dgm:spPr/>
    </dgm:pt>
    <dgm:pt modelId="{87CB3289-E80E-41B0-BA85-2B684CD2554D}" type="pres">
      <dgm:prSet presAssocID="{E98D88AC-5FA4-4466-93E0-D4F82E3C290A}" presName="sibTrans" presStyleLbl="sibTrans2D1" presStyleIdx="2" presStyleCnt="4"/>
      <dgm:spPr/>
    </dgm:pt>
    <dgm:pt modelId="{56A86147-9441-4ADD-BE60-5D1FC3D2661A}" type="pres">
      <dgm:prSet presAssocID="{E98D88AC-5FA4-4466-93E0-D4F82E3C290A}" presName="connectorText" presStyleLbl="sibTrans2D1" presStyleIdx="2" presStyleCnt="4"/>
      <dgm:spPr/>
    </dgm:pt>
    <dgm:pt modelId="{08292E6E-802E-469C-82C0-DE73E4E45362}" type="pres">
      <dgm:prSet presAssocID="{B34DEA95-5AA9-46DC-BDA2-A195E4273CD7}" presName="node" presStyleLbl="node1" presStyleIdx="3" presStyleCnt="5">
        <dgm:presLayoutVars>
          <dgm:bulletEnabled val="1"/>
        </dgm:presLayoutVars>
      </dgm:prSet>
      <dgm:spPr/>
    </dgm:pt>
    <dgm:pt modelId="{A9E80011-3EC9-4497-B2F8-4EB8AA559DB9}" type="pres">
      <dgm:prSet presAssocID="{3286C8FC-3FD0-457A-AD4F-32295BCD43BD}" presName="sibTrans" presStyleLbl="sibTrans2D1" presStyleIdx="3" presStyleCnt="4"/>
      <dgm:spPr/>
    </dgm:pt>
    <dgm:pt modelId="{A8205EB7-B12F-44BD-BB7B-B44741F378C8}" type="pres">
      <dgm:prSet presAssocID="{3286C8FC-3FD0-457A-AD4F-32295BCD43BD}" presName="connectorText" presStyleLbl="sibTrans2D1" presStyleIdx="3" presStyleCnt="4"/>
      <dgm:spPr/>
    </dgm:pt>
    <dgm:pt modelId="{2F9A514D-5098-4D4D-8E33-DA1D22B9E433}" type="pres">
      <dgm:prSet presAssocID="{D87EA0A6-1BC7-4BAF-9560-C0AD95126C8F}" presName="node" presStyleLbl="node1" presStyleIdx="4" presStyleCnt="5">
        <dgm:presLayoutVars>
          <dgm:bulletEnabled val="1"/>
        </dgm:presLayoutVars>
      </dgm:prSet>
      <dgm:spPr/>
    </dgm:pt>
  </dgm:ptLst>
  <dgm:cxnLst>
    <dgm:cxn modelId="{74DE9C00-3346-41C8-8B58-EFA5F447C263}" type="presOf" srcId="{D41DFEA0-06D1-4581-9815-D9BE5A552D26}" destId="{164C0E40-344E-4F2F-BF73-BC0BBE0055D3}" srcOrd="0" destOrd="0" presId="urn:microsoft.com/office/officeart/2005/8/layout/process2"/>
    <dgm:cxn modelId="{41E08A08-ED49-4C3F-9862-48470ED15E10}" type="presOf" srcId="{E98D88AC-5FA4-4466-93E0-D4F82E3C290A}" destId="{87CB3289-E80E-41B0-BA85-2B684CD2554D}" srcOrd="0" destOrd="0" presId="urn:microsoft.com/office/officeart/2005/8/layout/process2"/>
    <dgm:cxn modelId="{1AD57518-EDC0-4318-838B-2B6262DBC7DF}" type="presOf" srcId="{27675F6F-78A8-43DB-A997-FC66B61818D1}" destId="{4190E818-6A94-4B71-8196-B41D5DB485E9}" srcOrd="0" destOrd="0" presId="urn:microsoft.com/office/officeart/2005/8/layout/process2"/>
    <dgm:cxn modelId="{4F673F48-5C11-42C6-9C2D-78641D54889A}" type="presOf" srcId="{A36F2DDE-7317-47B3-A957-0132F9C9DC8A}" destId="{13D3CEEE-F49C-468F-9EF9-6CD637B3F4E2}" srcOrd="1" destOrd="0" presId="urn:microsoft.com/office/officeart/2005/8/layout/process2"/>
    <dgm:cxn modelId="{37ECB975-4A0D-47BD-A1E9-CB8D27C22761}" type="presOf" srcId="{B34DEA95-5AA9-46DC-BDA2-A195E4273CD7}" destId="{08292E6E-802E-469C-82C0-DE73E4E45362}" srcOrd="0" destOrd="0" presId="urn:microsoft.com/office/officeart/2005/8/layout/process2"/>
    <dgm:cxn modelId="{94119176-97F8-4C31-86B7-5F8354AF121A}" srcId="{27675F6F-78A8-43DB-A997-FC66B61818D1}" destId="{B7463042-CD9E-408C-9752-8954F88EE1BC}" srcOrd="0" destOrd="0" parTransId="{F7CAB6F9-0E70-48A2-A169-FDDC8C9077E2}" sibTransId="{A36F2DDE-7317-47B3-A957-0132F9C9DC8A}"/>
    <dgm:cxn modelId="{9CE1FD7D-11DC-4397-AA8A-0B926223B0FB}" srcId="{27675F6F-78A8-43DB-A997-FC66B61818D1}" destId="{D41DFEA0-06D1-4581-9815-D9BE5A552D26}" srcOrd="1" destOrd="0" parTransId="{896C200F-A1E5-4D9A-88B3-1634CBC8CEA2}" sibTransId="{7334BE31-6DE7-4E32-ACC0-ADF0E66690C2}"/>
    <dgm:cxn modelId="{42E66791-538D-4622-9D88-33AE893B7908}" srcId="{27675F6F-78A8-43DB-A997-FC66B61818D1}" destId="{B34DEA95-5AA9-46DC-BDA2-A195E4273CD7}" srcOrd="3" destOrd="0" parTransId="{BD93B243-2C20-445B-9AF7-ED0EAEC4F744}" sibTransId="{3286C8FC-3FD0-457A-AD4F-32295BCD43BD}"/>
    <dgm:cxn modelId="{CCB0D499-FF5B-4E7D-8D00-3217FDBDF518}" type="presOf" srcId="{7334BE31-6DE7-4E32-ACC0-ADF0E66690C2}" destId="{1DB7B8A0-E16C-4EC9-A49D-26CE2744C3E0}" srcOrd="1" destOrd="0" presId="urn:microsoft.com/office/officeart/2005/8/layout/process2"/>
    <dgm:cxn modelId="{1BA55BA0-DEF8-426C-86F3-B921FB5E7B89}" type="presOf" srcId="{3286C8FC-3FD0-457A-AD4F-32295BCD43BD}" destId="{A9E80011-3EC9-4497-B2F8-4EB8AA559DB9}" srcOrd="0" destOrd="0" presId="urn:microsoft.com/office/officeart/2005/8/layout/process2"/>
    <dgm:cxn modelId="{744936AC-1176-471F-9F95-02E67A2BB977}" type="presOf" srcId="{B7463042-CD9E-408C-9752-8954F88EE1BC}" destId="{E9DF2153-1C86-4454-A0C9-A2AE205B4BEB}" srcOrd="0" destOrd="0" presId="urn:microsoft.com/office/officeart/2005/8/layout/process2"/>
    <dgm:cxn modelId="{CA7B70AD-ABD5-4D49-A753-5ACF9C7D0467}" type="presOf" srcId="{7334BE31-6DE7-4E32-ACC0-ADF0E66690C2}" destId="{43E6DBDA-C7C9-4428-8ECC-3E4DC43CA001}" srcOrd="0" destOrd="0" presId="urn:microsoft.com/office/officeart/2005/8/layout/process2"/>
    <dgm:cxn modelId="{0AA2C3C4-641B-4B66-B9AB-0795BA08D422}" srcId="{27675F6F-78A8-43DB-A997-FC66B61818D1}" destId="{D87EA0A6-1BC7-4BAF-9560-C0AD95126C8F}" srcOrd="4" destOrd="0" parTransId="{0A814E0C-A7D4-4A1A-968C-078BE427FB1C}" sibTransId="{00771FA5-6269-42BF-8A3B-756CA8FBF9AA}"/>
    <dgm:cxn modelId="{E855B9CB-CE12-4631-B238-7F598C383923}" type="presOf" srcId="{A36F2DDE-7317-47B3-A957-0132F9C9DC8A}" destId="{00C2269C-3ADC-4F04-BC17-AE0B2A3774C8}" srcOrd="0" destOrd="0" presId="urn:microsoft.com/office/officeart/2005/8/layout/process2"/>
    <dgm:cxn modelId="{11F934D2-25CA-4E42-812E-9FE9C962FE81}" type="presOf" srcId="{3286C8FC-3FD0-457A-AD4F-32295BCD43BD}" destId="{A8205EB7-B12F-44BD-BB7B-B44741F378C8}" srcOrd="1" destOrd="0" presId="urn:microsoft.com/office/officeart/2005/8/layout/process2"/>
    <dgm:cxn modelId="{F501A8D3-B987-4512-8ED5-3FCC42D0CBAC}" type="presOf" srcId="{E98D88AC-5FA4-4466-93E0-D4F82E3C290A}" destId="{56A86147-9441-4ADD-BE60-5D1FC3D2661A}" srcOrd="1" destOrd="0" presId="urn:microsoft.com/office/officeart/2005/8/layout/process2"/>
    <dgm:cxn modelId="{5682CAD5-A60E-41EF-BD49-EF82C06C4CD6}" srcId="{27675F6F-78A8-43DB-A997-FC66B61818D1}" destId="{A40DAD66-1CA7-407F-BEE4-CF58CC81DEA1}" srcOrd="2" destOrd="0" parTransId="{0DD980FB-7C72-4FD4-A5C7-54037647A194}" sibTransId="{E98D88AC-5FA4-4466-93E0-D4F82E3C290A}"/>
    <dgm:cxn modelId="{8B7F6BD8-F9A5-4CD8-B1F0-4A261A8426CF}" type="presOf" srcId="{A40DAD66-1CA7-407F-BEE4-CF58CC81DEA1}" destId="{3D9BC39E-1608-4DD5-A8BB-5832FD505075}" srcOrd="0" destOrd="0" presId="urn:microsoft.com/office/officeart/2005/8/layout/process2"/>
    <dgm:cxn modelId="{B70197E4-BE39-4145-8AA3-97C6F217FBFD}" type="presOf" srcId="{D87EA0A6-1BC7-4BAF-9560-C0AD95126C8F}" destId="{2F9A514D-5098-4D4D-8E33-DA1D22B9E433}" srcOrd="0" destOrd="0" presId="urn:microsoft.com/office/officeart/2005/8/layout/process2"/>
    <dgm:cxn modelId="{3453E642-7F87-4C53-91E6-B84A3559BF56}" type="presParOf" srcId="{4190E818-6A94-4B71-8196-B41D5DB485E9}" destId="{E9DF2153-1C86-4454-A0C9-A2AE205B4BEB}" srcOrd="0" destOrd="0" presId="urn:microsoft.com/office/officeart/2005/8/layout/process2"/>
    <dgm:cxn modelId="{10793090-5540-4BD3-8AC8-E9C4A87378A1}" type="presParOf" srcId="{4190E818-6A94-4B71-8196-B41D5DB485E9}" destId="{00C2269C-3ADC-4F04-BC17-AE0B2A3774C8}" srcOrd="1" destOrd="0" presId="urn:microsoft.com/office/officeart/2005/8/layout/process2"/>
    <dgm:cxn modelId="{7CE3A867-3A75-40D8-9D0F-D3A30220F719}" type="presParOf" srcId="{00C2269C-3ADC-4F04-BC17-AE0B2A3774C8}" destId="{13D3CEEE-F49C-468F-9EF9-6CD637B3F4E2}" srcOrd="0" destOrd="0" presId="urn:microsoft.com/office/officeart/2005/8/layout/process2"/>
    <dgm:cxn modelId="{0FE5584D-7FCF-4B27-9A07-B9CC8E141EFD}" type="presParOf" srcId="{4190E818-6A94-4B71-8196-B41D5DB485E9}" destId="{164C0E40-344E-4F2F-BF73-BC0BBE0055D3}" srcOrd="2" destOrd="0" presId="urn:microsoft.com/office/officeart/2005/8/layout/process2"/>
    <dgm:cxn modelId="{8314F87D-AB7A-40AC-AB48-96EEAA85C0F0}" type="presParOf" srcId="{4190E818-6A94-4B71-8196-B41D5DB485E9}" destId="{43E6DBDA-C7C9-4428-8ECC-3E4DC43CA001}" srcOrd="3" destOrd="0" presId="urn:microsoft.com/office/officeart/2005/8/layout/process2"/>
    <dgm:cxn modelId="{2AC9B618-3629-496B-B1F0-06A8901EC269}" type="presParOf" srcId="{43E6DBDA-C7C9-4428-8ECC-3E4DC43CA001}" destId="{1DB7B8A0-E16C-4EC9-A49D-26CE2744C3E0}" srcOrd="0" destOrd="0" presId="urn:microsoft.com/office/officeart/2005/8/layout/process2"/>
    <dgm:cxn modelId="{54E46949-3D0C-48F4-A4D6-AE2E95A1975E}" type="presParOf" srcId="{4190E818-6A94-4B71-8196-B41D5DB485E9}" destId="{3D9BC39E-1608-4DD5-A8BB-5832FD505075}" srcOrd="4" destOrd="0" presId="urn:microsoft.com/office/officeart/2005/8/layout/process2"/>
    <dgm:cxn modelId="{70268E36-B41D-4107-B1F7-E49BA1FDAD72}" type="presParOf" srcId="{4190E818-6A94-4B71-8196-B41D5DB485E9}" destId="{87CB3289-E80E-41B0-BA85-2B684CD2554D}" srcOrd="5" destOrd="0" presId="urn:microsoft.com/office/officeart/2005/8/layout/process2"/>
    <dgm:cxn modelId="{FE5210F2-305C-4652-BE43-ED3DE12A8E5E}" type="presParOf" srcId="{87CB3289-E80E-41B0-BA85-2B684CD2554D}" destId="{56A86147-9441-4ADD-BE60-5D1FC3D2661A}" srcOrd="0" destOrd="0" presId="urn:microsoft.com/office/officeart/2005/8/layout/process2"/>
    <dgm:cxn modelId="{33D0439E-2AD8-457D-ABA2-8D604C985C19}" type="presParOf" srcId="{4190E818-6A94-4B71-8196-B41D5DB485E9}" destId="{08292E6E-802E-469C-82C0-DE73E4E45362}" srcOrd="6" destOrd="0" presId="urn:microsoft.com/office/officeart/2005/8/layout/process2"/>
    <dgm:cxn modelId="{67F0F7E1-F969-4CB5-B8F2-339E094BC173}" type="presParOf" srcId="{4190E818-6A94-4B71-8196-B41D5DB485E9}" destId="{A9E80011-3EC9-4497-B2F8-4EB8AA559DB9}" srcOrd="7" destOrd="0" presId="urn:microsoft.com/office/officeart/2005/8/layout/process2"/>
    <dgm:cxn modelId="{61CADBD9-90FD-4D01-934C-124731CA79AB}" type="presParOf" srcId="{A9E80011-3EC9-4497-B2F8-4EB8AA559DB9}" destId="{A8205EB7-B12F-44BD-BB7B-B44741F378C8}" srcOrd="0" destOrd="0" presId="urn:microsoft.com/office/officeart/2005/8/layout/process2"/>
    <dgm:cxn modelId="{7FC5945A-CAA1-4B0E-B999-5085D4E6808D}" type="presParOf" srcId="{4190E818-6A94-4B71-8196-B41D5DB485E9}" destId="{2F9A514D-5098-4D4D-8E33-DA1D22B9E433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86313B-40C2-4360-B0A6-7B113786B38C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E526F3D-659B-40BC-BA8D-1B91BC5B7650}">
      <dgm:prSet phldrT="[Text]"/>
      <dgm:spPr/>
      <dgm:t>
        <a:bodyPr/>
        <a:lstStyle/>
        <a:p>
          <a:r>
            <a:rPr lang="en-IN" dirty="0"/>
            <a:t>DG unit</a:t>
          </a:r>
        </a:p>
      </dgm:t>
    </dgm:pt>
    <dgm:pt modelId="{42E5647B-197A-4248-A817-9DD4ECD37399}" type="parTrans" cxnId="{0D85A536-E987-4FFC-939F-495A90A09BF3}">
      <dgm:prSet/>
      <dgm:spPr/>
      <dgm:t>
        <a:bodyPr/>
        <a:lstStyle/>
        <a:p>
          <a:endParaRPr lang="en-IN"/>
        </a:p>
      </dgm:t>
    </dgm:pt>
    <dgm:pt modelId="{0BED7181-7195-4041-90B6-4CB938F2E4A3}" type="sibTrans" cxnId="{0D85A536-E987-4FFC-939F-495A90A09BF3}">
      <dgm:prSet/>
      <dgm:spPr/>
      <dgm:t>
        <a:bodyPr/>
        <a:lstStyle/>
        <a:p>
          <a:endParaRPr lang="en-IN"/>
        </a:p>
      </dgm:t>
    </dgm:pt>
    <dgm:pt modelId="{838EC772-4750-46E6-8CF8-1BB02127A7FB}">
      <dgm:prSet phldrT="[Text]"/>
      <dgm:spPr/>
      <dgm:t>
        <a:bodyPr/>
        <a:lstStyle/>
        <a:p>
          <a:r>
            <a:rPr lang="en-IN" dirty="0"/>
            <a:t>ROS 2 node</a:t>
          </a:r>
        </a:p>
      </dgm:t>
    </dgm:pt>
    <dgm:pt modelId="{65730371-F1F6-492C-B959-FE1308842795}" type="parTrans" cxnId="{0516543C-F6F3-4A11-915C-82522D6245AC}">
      <dgm:prSet/>
      <dgm:spPr/>
      <dgm:t>
        <a:bodyPr/>
        <a:lstStyle/>
        <a:p>
          <a:endParaRPr lang="en-IN"/>
        </a:p>
      </dgm:t>
    </dgm:pt>
    <dgm:pt modelId="{D27B789C-24A6-401E-9504-D17205C5BF97}" type="sibTrans" cxnId="{0516543C-F6F3-4A11-915C-82522D6245AC}">
      <dgm:prSet/>
      <dgm:spPr/>
      <dgm:t>
        <a:bodyPr/>
        <a:lstStyle/>
        <a:p>
          <a:endParaRPr lang="en-IN"/>
        </a:p>
      </dgm:t>
    </dgm:pt>
    <dgm:pt modelId="{F97F9A91-104A-4E7F-962E-91F8C9C9F58E}">
      <dgm:prSet phldrT="[Text]"/>
      <dgm:spPr/>
      <dgm:t>
        <a:bodyPr/>
        <a:lstStyle/>
        <a:p>
          <a:r>
            <a:rPr lang="en-IN" dirty="0"/>
            <a:t>MQTT topic</a:t>
          </a:r>
        </a:p>
      </dgm:t>
    </dgm:pt>
    <dgm:pt modelId="{9CA76481-4476-49F0-BE66-285D71A12922}" type="parTrans" cxnId="{DC1BC549-8BAD-4171-8D51-5EA16BDC73C2}">
      <dgm:prSet/>
      <dgm:spPr/>
      <dgm:t>
        <a:bodyPr/>
        <a:lstStyle/>
        <a:p>
          <a:endParaRPr lang="en-IN"/>
        </a:p>
      </dgm:t>
    </dgm:pt>
    <dgm:pt modelId="{FDC62F07-BFEA-4AD2-98BA-6998CDB7ED30}" type="sibTrans" cxnId="{DC1BC549-8BAD-4171-8D51-5EA16BDC73C2}">
      <dgm:prSet/>
      <dgm:spPr/>
      <dgm:t>
        <a:bodyPr/>
        <a:lstStyle/>
        <a:p>
          <a:endParaRPr lang="en-IN"/>
        </a:p>
      </dgm:t>
    </dgm:pt>
    <dgm:pt modelId="{A0F057A6-4918-4643-9322-A31EA928B592}" type="pres">
      <dgm:prSet presAssocID="{6686313B-40C2-4360-B0A6-7B113786B38C}" presName="linearFlow" presStyleCnt="0">
        <dgm:presLayoutVars>
          <dgm:resizeHandles val="exact"/>
        </dgm:presLayoutVars>
      </dgm:prSet>
      <dgm:spPr/>
    </dgm:pt>
    <dgm:pt modelId="{B277B257-24F4-47D9-913B-8B5821628B3B}" type="pres">
      <dgm:prSet presAssocID="{DE526F3D-659B-40BC-BA8D-1B91BC5B7650}" presName="node" presStyleLbl="node1" presStyleIdx="0" presStyleCnt="3">
        <dgm:presLayoutVars>
          <dgm:bulletEnabled val="1"/>
        </dgm:presLayoutVars>
      </dgm:prSet>
      <dgm:spPr/>
    </dgm:pt>
    <dgm:pt modelId="{754C236C-6E9C-4C54-90A4-C71F774F9538}" type="pres">
      <dgm:prSet presAssocID="{0BED7181-7195-4041-90B6-4CB938F2E4A3}" presName="sibTrans" presStyleLbl="sibTrans2D1" presStyleIdx="0" presStyleCnt="2"/>
      <dgm:spPr/>
    </dgm:pt>
    <dgm:pt modelId="{F9418EEC-4FDE-4CDE-80A2-AE0D1A8B0509}" type="pres">
      <dgm:prSet presAssocID="{0BED7181-7195-4041-90B6-4CB938F2E4A3}" presName="connectorText" presStyleLbl="sibTrans2D1" presStyleIdx="0" presStyleCnt="2"/>
      <dgm:spPr/>
    </dgm:pt>
    <dgm:pt modelId="{16E1FAB3-85DB-423D-B7B3-7207B3C69651}" type="pres">
      <dgm:prSet presAssocID="{838EC772-4750-46E6-8CF8-1BB02127A7FB}" presName="node" presStyleLbl="node1" presStyleIdx="1" presStyleCnt="3">
        <dgm:presLayoutVars>
          <dgm:bulletEnabled val="1"/>
        </dgm:presLayoutVars>
      </dgm:prSet>
      <dgm:spPr/>
    </dgm:pt>
    <dgm:pt modelId="{130D84E6-A623-4E57-854C-79AB88526A9D}" type="pres">
      <dgm:prSet presAssocID="{D27B789C-24A6-401E-9504-D17205C5BF97}" presName="sibTrans" presStyleLbl="sibTrans2D1" presStyleIdx="1" presStyleCnt="2"/>
      <dgm:spPr/>
    </dgm:pt>
    <dgm:pt modelId="{936DCCD8-B250-4334-943B-BCEF3E0A8C92}" type="pres">
      <dgm:prSet presAssocID="{D27B789C-24A6-401E-9504-D17205C5BF97}" presName="connectorText" presStyleLbl="sibTrans2D1" presStyleIdx="1" presStyleCnt="2"/>
      <dgm:spPr/>
    </dgm:pt>
    <dgm:pt modelId="{B69F086B-B360-4F73-9E31-C0229C5E6A4D}" type="pres">
      <dgm:prSet presAssocID="{F97F9A91-104A-4E7F-962E-91F8C9C9F58E}" presName="node" presStyleLbl="node1" presStyleIdx="2" presStyleCnt="3">
        <dgm:presLayoutVars>
          <dgm:bulletEnabled val="1"/>
        </dgm:presLayoutVars>
      </dgm:prSet>
      <dgm:spPr/>
    </dgm:pt>
  </dgm:ptLst>
  <dgm:cxnLst>
    <dgm:cxn modelId="{295D7E09-1AF5-412C-9674-94641623FBA5}" type="presOf" srcId="{0BED7181-7195-4041-90B6-4CB938F2E4A3}" destId="{754C236C-6E9C-4C54-90A4-C71F774F9538}" srcOrd="0" destOrd="0" presId="urn:microsoft.com/office/officeart/2005/8/layout/process2"/>
    <dgm:cxn modelId="{7460B91F-E0B5-47CB-B541-21A11AF6F5AB}" type="presOf" srcId="{D27B789C-24A6-401E-9504-D17205C5BF97}" destId="{936DCCD8-B250-4334-943B-BCEF3E0A8C92}" srcOrd="1" destOrd="0" presId="urn:microsoft.com/office/officeart/2005/8/layout/process2"/>
    <dgm:cxn modelId="{EA906C22-CB5E-4438-8721-D75C9C0DEB22}" type="presOf" srcId="{DE526F3D-659B-40BC-BA8D-1B91BC5B7650}" destId="{B277B257-24F4-47D9-913B-8B5821628B3B}" srcOrd="0" destOrd="0" presId="urn:microsoft.com/office/officeart/2005/8/layout/process2"/>
    <dgm:cxn modelId="{7C85C02B-F1E9-482C-808E-B3BB934B4272}" type="presOf" srcId="{6686313B-40C2-4360-B0A6-7B113786B38C}" destId="{A0F057A6-4918-4643-9322-A31EA928B592}" srcOrd="0" destOrd="0" presId="urn:microsoft.com/office/officeart/2005/8/layout/process2"/>
    <dgm:cxn modelId="{7119FB2E-4621-40A9-987A-A9D0B12A6CBA}" type="presOf" srcId="{F97F9A91-104A-4E7F-962E-91F8C9C9F58E}" destId="{B69F086B-B360-4F73-9E31-C0229C5E6A4D}" srcOrd="0" destOrd="0" presId="urn:microsoft.com/office/officeart/2005/8/layout/process2"/>
    <dgm:cxn modelId="{0D85A536-E987-4FFC-939F-495A90A09BF3}" srcId="{6686313B-40C2-4360-B0A6-7B113786B38C}" destId="{DE526F3D-659B-40BC-BA8D-1B91BC5B7650}" srcOrd="0" destOrd="0" parTransId="{42E5647B-197A-4248-A817-9DD4ECD37399}" sibTransId="{0BED7181-7195-4041-90B6-4CB938F2E4A3}"/>
    <dgm:cxn modelId="{0516543C-F6F3-4A11-915C-82522D6245AC}" srcId="{6686313B-40C2-4360-B0A6-7B113786B38C}" destId="{838EC772-4750-46E6-8CF8-1BB02127A7FB}" srcOrd="1" destOrd="0" parTransId="{65730371-F1F6-492C-B959-FE1308842795}" sibTransId="{D27B789C-24A6-401E-9504-D17205C5BF97}"/>
    <dgm:cxn modelId="{DC1BC549-8BAD-4171-8D51-5EA16BDC73C2}" srcId="{6686313B-40C2-4360-B0A6-7B113786B38C}" destId="{F97F9A91-104A-4E7F-962E-91F8C9C9F58E}" srcOrd="2" destOrd="0" parTransId="{9CA76481-4476-49F0-BE66-285D71A12922}" sibTransId="{FDC62F07-BFEA-4AD2-98BA-6998CDB7ED30}"/>
    <dgm:cxn modelId="{6ADA84D5-6D70-4CA8-A0DA-A13A23E7F5A1}" type="presOf" srcId="{0BED7181-7195-4041-90B6-4CB938F2E4A3}" destId="{F9418EEC-4FDE-4CDE-80A2-AE0D1A8B0509}" srcOrd="1" destOrd="0" presId="urn:microsoft.com/office/officeart/2005/8/layout/process2"/>
    <dgm:cxn modelId="{8AFB6CED-081F-49B2-980B-EA62FB5990EF}" type="presOf" srcId="{838EC772-4750-46E6-8CF8-1BB02127A7FB}" destId="{16E1FAB3-85DB-423D-B7B3-7207B3C69651}" srcOrd="0" destOrd="0" presId="urn:microsoft.com/office/officeart/2005/8/layout/process2"/>
    <dgm:cxn modelId="{C0C9B9FC-4C35-4076-9506-AA99845DC509}" type="presOf" srcId="{D27B789C-24A6-401E-9504-D17205C5BF97}" destId="{130D84E6-A623-4E57-854C-79AB88526A9D}" srcOrd="0" destOrd="0" presId="urn:microsoft.com/office/officeart/2005/8/layout/process2"/>
    <dgm:cxn modelId="{90258F52-454F-4019-A3A0-AB1CB93AE366}" type="presParOf" srcId="{A0F057A6-4918-4643-9322-A31EA928B592}" destId="{B277B257-24F4-47D9-913B-8B5821628B3B}" srcOrd="0" destOrd="0" presId="urn:microsoft.com/office/officeart/2005/8/layout/process2"/>
    <dgm:cxn modelId="{202A19FC-1C2E-402D-A1E9-EA30428F57AA}" type="presParOf" srcId="{A0F057A6-4918-4643-9322-A31EA928B592}" destId="{754C236C-6E9C-4C54-90A4-C71F774F9538}" srcOrd="1" destOrd="0" presId="urn:microsoft.com/office/officeart/2005/8/layout/process2"/>
    <dgm:cxn modelId="{B0AA1EDF-30E8-4A75-8CD0-DB406F5F736F}" type="presParOf" srcId="{754C236C-6E9C-4C54-90A4-C71F774F9538}" destId="{F9418EEC-4FDE-4CDE-80A2-AE0D1A8B0509}" srcOrd="0" destOrd="0" presId="urn:microsoft.com/office/officeart/2005/8/layout/process2"/>
    <dgm:cxn modelId="{A4C6BC2A-DA52-4265-97B7-F4A314657731}" type="presParOf" srcId="{A0F057A6-4918-4643-9322-A31EA928B592}" destId="{16E1FAB3-85DB-423D-B7B3-7207B3C69651}" srcOrd="2" destOrd="0" presId="urn:microsoft.com/office/officeart/2005/8/layout/process2"/>
    <dgm:cxn modelId="{8C47CC58-6703-461B-BEEC-E10B99ACBEF0}" type="presParOf" srcId="{A0F057A6-4918-4643-9322-A31EA928B592}" destId="{130D84E6-A623-4E57-854C-79AB88526A9D}" srcOrd="3" destOrd="0" presId="urn:microsoft.com/office/officeart/2005/8/layout/process2"/>
    <dgm:cxn modelId="{E77B0982-C688-4D12-B20A-66026E3076A9}" type="presParOf" srcId="{130D84E6-A623-4E57-854C-79AB88526A9D}" destId="{936DCCD8-B250-4334-943B-BCEF3E0A8C92}" srcOrd="0" destOrd="0" presId="urn:microsoft.com/office/officeart/2005/8/layout/process2"/>
    <dgm:cxn modelId="{B31C5D48-C2BD-4E04-A2EE-01299E891101}" type="presParOf" srcId="{A0F057A6-4918-4643-9322-A31EA928B592}" destId="{B69F086B-B360-4F73-9E31-C0229C5E6A4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7EA0A8-2538-4A4C-974B-EFE0C1B3931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2D9A4F9-CF75-47EF-823D-5679AB68761F}">
      <dgm:prSet phldrT="[Text]"/>
      <dgm:spPr/>
      <dgm:t>
        <a:bodyPr/>
        <a:lstStyle/>
        <a:p>
          <a:r>
            <a:rPr lang="en-IN" dirty="0"/>
            <a:t>DG unit 1</a:t>
          </a:r>
        </a:p>
      </dgm:t>
    </dgm:pt>
    <dgm:pt modelId="{DF86FF95-4CE3-4CC6-8696-41BDBB85B938}" type="parTrans" cxnId="{35BCCA82-0DFD-4E58-93E4-D30CCD8CC3BF}">
      <dgm:prSet/>
      <dgm:spPr/>
      <dgm:t>
        <a:bodyPr/>
        <a:lstStyle/>
        <a:p>
          <a:endParaRPr lang="en-IN"/>
        </a:p>
      </dgm:t>
    </dgm:pt>
    <dgm:pt modelId="{C7A6257B-890E-44B2-8723-B60470A0F20E}" type="sibTrans" cxnId="{35BCCA82-0DFD-4E58-93E4-D30CCD8CC3BF}">
      <dgm:prSet/>
      <dgm:spPr/>
      <dgm:t>
        <a:bodyPr/>
        <a:lstStyle/>
        <a:p>
          <a:endParaRPr lang="en-IN"/>
        </a:p>
      </dgm:t>
    </dgm:pt>
    <dgm:pt modelId="{3FA22B49-686D-4D42-8408-EC1DE3B099BB}">
      <dgm:prSet phldrT="[Text]"/>
      <dgm:spPr/>
      <dgm:t>
        <a:bodyPr/>
        <a:lstStyle/>
        <a:p>
          <a:r>
            <a:rPr lang="en-IN" dirty="0"/>
            <a:t>ROS node 1</a:t>
          </a:r>
        </a:p>
      </dgm:t>
    </dgm:pt>
    <dgm:pt modelId="{3F6BEC26-3F9D-4DB2-A9A2-6AC1155F1CA1}" type="parTrans" cxnId="{CDBB2430-6891-447B-8F3D-18BABCFB7296}">
      <dgm:prSet/>
      <dgm:spPr/>
      <dgm:t>
        <a:bodyPr/>
        <a:lstStyle/>
        <a:p>
          <a:endParaRPr lang="en-IN"/>
        </a:p>
      </dgm:t>
    </dgm:pt>
    <dgm:pt modelId="{0262A680-40E6-4500-8312-E7C801819FD3}" type="sibTrans" cxnId="{CDBB2430-6891-447B-8F3D-18BABCFB7296}">
      <dgm:prSet/>
      <dgm:spPr/>
      <dgm:t>
        <a:bodyPr/>
        <a:lstStyle/>
        <a:p>
          <a:endParaRPr lang="en-IN"/>
        </a:p>
      </dgm:t>
    </dgm:pt>
    <dgm:pt modelId="{D9FFCC32-5E9F-4625-8805-AD88E60BE894}">
      <dgm:prSet phldrT="[Text]"/>
      <dgm:spPr/>
      <dgm:t>
        <a:bodyPr/>
        <a:lstStyle/>
        <a:p>
          <a:r>
            <a:rPr lang="en-IN" dirty="0"/>
            <a:t>ros2mqtt Topic</a:t>
          </a:r>
        </a:p>
      </dgm:t>
    </dgm:pt>
    <dgm:pt modelId="{CA0CC99B-B2D2-4FF3-BD0E-1B45D3179CA9}" type="parTrans" cxnId="{1F8D574A-4A44-49CE-893C-07BD293B24D1}">
      <dgm:prSet/>
      <dgm:spPr/>
      <dgm:t>
        <a:bodyPr/>
        <a:lstStyle/>
        <a:p>
          <a:endParaRPr lang="en-IN"/>
        </a:p>
      </dgm:t>
    </dgm:pt>
    <dgm:pt modelId="{08476960-372B-421E-BFFB-A14CD5AEFC02}" type="sibTrans" cxnId="{1F8D574A-4A44-49CE-893C-07BD293B24D1}">
      <dgm:prSet/>
      <dgm:spPr/>
      <dgm:t>
        <a:bodyPr/>
        <a:lstStyle/>
        <a:p>
          <a:endParaRPr lang="en-IN"/>
        </a:p>
      </dgm:t>
    </dgm:pt>
    <dgm:pt modelId="{266317E6-6398-4B94-983E-35F7106F17A9}">
      <dgm:prSet/>
      <dgm:spPr/>
      <dgm:t>
        <a:bodyPr/>
        <a:lstStyle/>
        <a:p>
          <a:r>
            <a:rPr lang="en-IN" dirty="0" err="1"/>
            <a:t>mqtt</a:t>
          </a:r>
          <a:r>
            <a:rPr lang="en-IN" dirty="0"/>
            <a:t> Topic</a:t>
          </a:r>
        </a:p>
      </dgm:t>
    </dgm:pt>
    <dgm:pt modelId="{FBA21B6F-9B38-4E9B-AAFF-6526DD650FD8}" type="parTrans" cxnId="{3D6DA915-5299-42F5-A762-599FB0D18D63}">
      <dgm:prSet/>
      <dgm:spPr/>
      <dgm:t>
        <a:bodyPr/>
        <a:lstStyle/>
        <a:p>
          <a:endParaRPr lang="en-IN"/>
        </a:p>
      </dgm:t>
    </dgm:pt>
    <dgm:pt modelId="{71E4B9B9-4A66-4FC3-95B1-4E58F452325F}" type="sibTrans" cxnId="{3D6DA915-5299-42F5-A762-599FB0D18D63}">
      <dgm:prSet/>
      <dgm:spPr/>
      <dgm:t>
        <a:bodyPr/>
        <a:lstStyle/>
        <a:p>
          <a:endParaRPr lang="en-IN"/>
        </a:p>
      </dgm:t>
    </dgm:pt>
    <dgm:pt modelId="{D3DDF1B2-423C-45F9-8C7D-63C3D6FBB9BF}">
      <dgm:prSet/>
      <dgm:spPr/>
      <dgm:t>
        <a:bodyPr/>
        <a:lstStyle/>
        <a:p>
          <a:r>
            <a:rPr lang="en-IN" dirty="0"/>
            <a:t>Mqtt2ros node</a:t>
          </a:r>
        </a:p>
      </dgm:t>
    </dgm:pt>
    <dgm:pt modelId="{D68670DF-C401-4BCA-9F35-7F25BA79002E}" type="parTrans" cxnId="{44BA8B2C-38DC-477E-B8D1-82B8ED177527}">
      <dgm:prSet/>
      <dgm:spPr/>
      <dgm:t>
        <a:bodyPr/>
        <a:lstStyle/>
        <a:p>
          <a:endParaRPr lang="en-IN"/>
        </a:p>
      </dgm:t>
    </dgm:pt>
    <dgm:pt modelId="{25EB0A4E-0E73-4151-A9A2-107190AAD27A}" type="sibTrans" cxnId="{44BA8B2C-38DC-477E-B8D1-82B8ED177527}">
      <dgm:prSet/>
      <dgm:spPr/>
      <dgm:t>
        <a:bodyPr/>
        <a:lstStyle/>
        <a:p>
          <a:endParaRPr lang="en-IN"/>
        </a:p>
      </dgm:t>
    </dgm:pt>
    <dgm:pt modelId="{F69DA502-56E9-4830-A0F3-B685039D1F93}">
      <dgm:prSet/>
      <dgm:spPr/>
      <dgm:t>
        <a:bodyPr/>
        <a:lstStyle/>
        <a:p>
          <a:r>
            <a:rPr lang="en-IN" dirty="0"/>
            <a:t>DG unit 2</a:t>
          </a:r>
        </a:p>
      </dgm:t>
    </dgm:pt>
    <dgm:pt modelId="{E211B56D-FB6C-4817-80F8-B9E49DEB5B32}" type="parTrans" cxnId="{CAB8F44D-9CBF-453C-A325-EFF60DDF3397}">
      <dgm:prSet/>
      <dgm:spPr/>
      <dgm:t>
        <a:bodyPr/>
        <a:lstStyle/>
        <a:p>
          <a:endParaRPr lang="en-IN"/>
        </a:p>
      </dgm:t>
    </dgm:pt>
    <dgm:pt modelId="{443739E9-098A-45B9-87FD-3B7F7C9C0CEA}" type="sibTrans" cxnId="{CAB8F44D-9CBF-453C-A325-EFF60DDF3397}">
      <dgm:prSet/>
      <dgm:spPr/>
      <dgm:t>
        <a:bodyPr/>
        <a:lstStyle/>
        <a:p>
          <a:endParaRPr lang="en-IN"/>
        </a:p>
      </dgm:t>
    </dgm:pt>
    <dgm:pt modelId="{019ABD14-5516-4FCB-8765-8EF82FF319FF}">
      <dgm:prSet/>
      <dgm:spPr/>
      <dgm:t>
        <a:bodyPr/>
        <a:lstStyle/>
        <a:p>
          <a:r>
            <a:rPr lang="en-IN" dirty="0"/>
            <a:t>ROS node 2</a:t>
          </a:r>
        </a:p>
      </dgm:t>
    </dgm:pt>
    <dgm:pt modelId="{6B07C119-16CB-4E6E-8845-DD4FA9DC4280}" type="parTrans" cxnId="{E2534ABD-9FDF-4AC0-AA6C-93AEF068A997}">
      <dgm:prSet/>
      <dgm:spPr/>
      <dgm:t>
        <a:bodyPr/>
        <a:lstStyle/>
        <a:p>
          <a:endParaRPr lang="en-IN"/>
        </a:p>
      </dgm:t>
    </dgm:pt>
    <dgm:pt modelId="{F88C8CCA-0095-4045-82A8-F17C55DAE6F1}" type="sibTrans" cxnId="{E2534ABD-9FDF-4AC0-AA6C-93AEF068A997}">
      <dgm:prSet/>
      <dgm:spPr/>
      <dgm:t>
        <a:bodyPr/>
        <a:lstStyle/>
        <a:p>
          <a:endParaRPr lang="en-IN"/>
        </a:p>
      </dgm:t>
    </dgm:pt>
    <dgm:pt modelId="{4B998E92-BFE3-41CC-83C2-16ED8BB01E8D}" type="pres">
      <dgm:prSet presAssocID="{017EA0A8-2538-4A4C-974B-EFE0C1B3931B}" presName="Name0" presStyleCnt="0">
        <dgm:presLayoutVars>
          <dgm:dir/>
          <dgm:resizeHandles val="exact"/>
        </dgm:presLayoutVars>
      </dgm:prSet>
      <dgm:spPr/>
    </dgm:pt>
    <dgm:pt modelId="{E72E9B70-5EF1-4860-95AE-EC091FB86EC2}" type="pres">
      <dgm:prSet presAssocID="{42D9A4F9-CF75-47EF-823D-5679AB68761F}" presName="node" presStyleLbl="node1" presStyleIdx="0" presStyleCnt="7" custLinFactNeighborX="-3824" custLinFactNeighborY="0">
        <dgm:presLayoutVars>
          <dgm:bulletEnabled val="1"/>
        </dgm:presLayoutVars>
      </dgm:prSet>
      <dgm:spPr/>
    </dgm:pt>
    <dgm:pt modelId="{DC4AAB9B-C60A-489F-AA11-2407128B3D62}" type="pres">
      <dgm:prSet presAssocID="{C7A6257B-890E-44B2-8723-B60470A0F20E}" presName="sibTrans" presStyleLbl="sibTrans2D1" presStyleIdx="0" presStyleCnt="6"/>
      <dgm:spPr/>
    </dgm:pt>
    <dgm:pt modelId="{7DCAD174-9D51-4C17-B59C-ABF27C0E77AA}" type="pres">
      <dgm:prSet presAssocID="{C7A6257B-890E-44B2-8723-B60470A0F20E}" presName="connectorText" presStyleLbl="sibTrans2D1" presStyleIdx="0" presStyleCnt="6"/>
      <dgm:spPr/>
    </dgm:pt>
    <dgm:pt modelId="{F70EB7AE-7003-4FAB-9158-DF75BAEF7C12}" type="pres">
      <dgm:prSet presAssocID="{3FA22B49-686D-4D42-8408-EC1DE3B099BB}" presName="node" presStyleLbl="node1" presStyleIdx="1" presStyleCnt="7">
        <dgm:presLayoutVars>
          <dgm:bulletEnabled val="1"/>
        </dgm:presLayoutVars>
      </dgm:prSet>
      <dgm:spPr/>
    </dgm:pt>
    <dgm:pt modelId="{B70BC4E7-7846-47C0-B66F-3415045A4E82}" type="pres">
      <dgm:prSet presAssocID="{0262A680-40E6-4500-8312-E7C801819FD3}" presName="sibTrans" presStyleLbl="sibTrans2D1" presStyleIdx="1" presStyleCnt="6"/>
      <dgm:spPr/>
    </dgm:pt>
    <dgm:pt modelId="{5B68883B-0E08-41A0-9039-3F4922E2D0DF}" type="pres">
      <dgm:prSet presAssocID="{0262A680-40E6-4500-8312-E7C801819FD3}" presName="connectorText" presStyleLbl="sibTrans2D1" presStyleIdx="1" presStyleCnt="6"/>
      <dgm:spPr/>
    </dgm:pt>
    <dgm:pt modelId="{9D8DC160-D11B-4023-B4C6-661E148BD87F}" type="pres">
      <dgm:prSet presAssocID="{D9FFCC32-5E9F-4625-8805-AD88E60BE894}" presName="node" presStyleLbl="node1" presStyleIdx="2" presStyleCnt="7">
        <dgm:presLayoutVars>
          <dgm:bulletEnabled val="1"/>
        </dgm:presLayoutVars>
      </dgm:prSet>
      <dgm:spPr/>
    </dgm:pt>
    <dgm:pt modelId="{B44DE178-B1E5-4745-8C6E-A7074086A75D}" type="pres">
      <dgm:prSet presAssocID="{08476960-372B-421E-BFFB-A14CD5AEFC02}" presName="sibTrans" presStyleLbl="sibTrans2D1" presStyleIdx="2" presStyleCnt="6"/>
      <dgm:spPr/>
    </dgm:pt>
    <dgm:pt modelId="{86A0BD71-8E7E-4E10-BCC3-31BDF3507605}" type="pres">
      <dgm:prSet presAssocID="{08476960-372B-421E-BFFB-A14CD5AEFC02}" presName="connectorText" presStyleLbl="sibTrans2D1" presStyleIdx="2" presStyleCnt="6"/>
      <dgm:spPr/>
    </dgm:pt>
    <dgm:pt modelId="{1CF04B3B-F29A-4CA6-82CD-0BB250CD02E5}" type="pres">
      <dgm:prSet presAssocID="{266317E6-6398-4B94-983E-35F7106F17A9}" presName="node" presStyleLbl="node1" presStyleIdx="3" presStyleCnt="7">
        <dgm:presLayoutVars>
          <dgm:bulletEnabled val="1"/>
        </dgm:presLayoutVars>
      </dgm:prSet>
      <dgm:spPr/>
    </dgm:pt>
    <dgm:pt modelId="{D3E809EF-E11A-470F-A9DB-857623A19013}" type="pres">
      <dgm:prSet presAssocID="{71E4B9B9-4A66-4FC3-95B1-4E58F452325F}" presName="sibTrans" presStyleLbl="sibTrans2D1" presStyleIdx="3" presStyleCnt="6"/>
      <dgm:spPr/>
    </dgm:pt>
    <dgm:pt modelId="{D3594128-3694-4AC2-85F8-D05DC1127658}" type="pres">
      <dgm:prSet presAssocID="{71E4B9B9-4A66-4FC3-95B1-4E58F452325F}" presName="connectorText" presStyleLbl="sibTrans2D1" presStyleIdx="3" presStyleCnt="6"/>
      <dgm:spPr/>
    </dgm:pt>
    <dgm:pt modelId="{212C9EA6-1643-40D2-BA38-236689F94391}" type="pres">
      <dgm:prSet presAssocID="{D3DDF1B2-423C-45F9-8C7D-63C3D6FBB9BF}" presName="node" presStyleLbl="node1" presStyleIdx="4" presStyleCnt="7">
        <dgm:presLayoutVars>
          <dgm:bulletEnabled val="1"/>
        </dgm:presLayoutVars>
      </dgm:prSet>
      <dgm:spPr/>
    </dgm:pt>
    <dgm:pt modelId="{1F448D0E-4F17-423D-B738-21DB2AD2C9E7}" type="pres">
      <dgm:prSet presAssocID="{25EB0A4E-0E73-4151-A9A2-107190AAD27A}" presName="sibTrans" presStyleLbl="sibTrans2D1" presStyleIdx="4" presStyleCnt="6"/>
      <dgm:spPr/>
    </dgm:pt>
    <dgm:pt modelId="{9FA78028-4FE5-4A64-8D5A-594C279A6D66}" type="pres">
      <dgm:prSet presAssocID="{25EB0A4E-0E73-4151-A9A2-107190AAD27A}" presName="connectorText" presStyleLbl="sibTrans2D1" presStyleIdx="4" presStyleCnt="6"/>
      <dgm:spPr/>
    </dgm:pt>
    <dgm:pt modelId="{4588445F-EDC4-4108-BC86-2BB642493DE8}" type="pres">
      <dgm:prSet presAssocID="{019ABD14-5516-4FCB-8765-8EF82FF319FF}" presName="node" presStyleLbl="node1" presStyleIdx="5" presStyleCnt="7">
        <dgm:presLayoutVars>
          <dgm:bulletEnabled val="1"/>
        </dgm:presLayoutVars>
      </dgm:prSet>
      <dgm:spPr/>
    </dgm:pt>
    <dgm:pt modelId="{B27DF93B-4F4C-4BBC-A45B-99E8B961BA83}" type="pres">
      <dgm:prSet presAssocID="{F88C8CCA-0095-4045-82A8-F17C55DAE6F1}" presName="sibTrans" presStyleLbl="sibTrans2D1" presStyleIdx="5" presStyleCnt="6"/>
      <dgm:spPr/>
    </dgm:pt>
    <dgm:pt modelId="{C38A397A-F6CF-4F92-8681-A09061C7B266}" type="pres">
      <dgm:prSet presAssocID="{F88C8CCA-0095-4045-82A8-F17C55DAE6F1}" presName="connectorText" presStyleLbl="sibTrans2D1" presStyleIdx="5" presStyleCnt="6"/>
      <dgm:spPr/>
    </dgm:pt>
    <dgm:pt modelId="{037579C9-4C08-43D6-81C9-EF4D76DF3083}" type="pres">
      <dgm:prSet presAssocID="{F69DA502-56E9-4830-A0F3-B685039D1F93}" presName="node" presStyleLbl="node1" presStyleIdx="6" presStyleCnt="7">
        <dgm:presLayoutVars>
          <dgm:bulletEnabled val="1"/>
        </dgm:presLayoutVars>
      </dgm:prSet>
      <dgm:spPr/>
    </dgm:pt>
  </dgm:ptLst>
  <dgm:cxnLst>
    <dgm:cxn modelId="{8E75550D-BDF3-4446-84DF-0EA88F387B0E}" type="presOf" srcId="{71E4B9B9-4A66-4FC3-95B1-4E58F452325F}" destId="{D3E809EF-E11A-470F-A9DB-857623A19013}" srcOrd="0" destOrd="0" presId="urn:microsoft.com/office/officeart/2005/8/layout/process1"/>
    <dgm:cxn modelId="{2C26C814-6265-4737-988C-D7C3A8E14B36}" type="presOf" srcId="{08476960-372B-421E-BFFB-A14CD5AEFC02}" destId="{B44DE178-B1E5-4745-8C6E-A7074086A75D}" srcOrd="0" destOrd="0" presId="urn:microsoft.com/office/officeart/2005/8/layout/process1"/>
    <dgm:cxn modelId="{3D6DA915-5299-42F5-A762-599FB0D18D63}" srcId="{017EA0A8-2538-4A4C-974B-EFE0C1B3931B}" destId="{266317E6-6398-4B94-983E-35F7106F17A9}" srcOrd="3" destOrd="0" parTransId="{FBA21B6F-9B38-4E9B-AAFF-6526DD650FD8}" sibTransId="{71E4B9B9-4A66-4FC3-95B1-4E58F452325F}"/>
    <dgm:cxn modelId="{6B35A925-811B-4920-8773-A51642D304B6}" type="presOf" srcId="{266317E6-6398-4B94-983E-35F7106F17A9}" destId="{1CF04B3B-F29A-4CA6-82CD-0BB250CD02E5}" srcOrd="0" destOrd="0" presId="urn:microsoft.com/office/officeart/2005/8/layout/process1"/>
    <dgm:cxn modelId="{A0116D2B-90DD-4960-ABD8-084A983CECC7}" type="presOf" srcId="{08476960-372B-421E-BFFB-A14CD5AEFC02}" destId="{86A0BD71-8E7E-4E10-BCC3-31BDF3507605}" srcOrd="1" destOrd="0" presId="urn:microsoft.com/office/officeart/2005/8/layout/process1"/>
    <dgm:cxn modelId="{44BA8B2C-38DC-477E-B8D1-82B8ED177527}" srcId="{017EA0A8-2538-4A4C-974B-EFE0C1B3931B}" destId="{D3DDF1B2-423C-45F9-8C7D-63C3D6FBB9BF}" srcOrd="4" destOrd="0" parTransId="{D68670DF-C401-4BCA-9F35-7F25BA79002E}" sibTransId="{25EB0A4E-0E73-4151-A9A2-107190AAD27A}"/>
    <dgm:cxn modelId="{CDBB2430-6891-447B-8F3D-18BABCFB7296}" srcId="{017EA0A8-2538-4A4C-974B-EFE0C1B3931B}" destId="{3FA22B49-686D-4D42-8408-EC1DE3B099BB}" srcOrd="1" destOrd="0" parTransId="{3F6BEC26-3F9D-4DB2-A9A2-6AC1155F1CA1}" sibTransId="{0262A680-40E6-4500-8312-E7C801819FD3}"/>
    <dgm:cxn modelId="{55FF4F3D-5E49-4A3A-96BF-E90504FD7F46}" type="presOf" srcId="{3FA22B49-686D-4D42-8408-EC1DE3B099BB}" destId="{F70EB7AE-7003-4FAB-9158-DF75BAEF7C12}" srcOrd="0" destOrd="0" presId="urn:microsoft.com/office/officeart/2005/8/layout/process1"/>
    <dgm:cxn modelId="{ADE6D643-E1FE-4CAD-9118-F490E1BD41EA}" type="presOf" srcId="{0262A680-40E6-4500-8312-E7C801819FD3}" destId="{B70BC4E7-7846-47C0-B66F-3415045A4E82}" srcOrd="0" destOrd="0" presId="urn:microsoft.com/office/officeart/2005/8/layout/process1"/>
    <dgm:cxn modelId="{23A65266-C19B-4753-8880-F841AC3BCF72}" type="presOf" srcId="{017EA0A8-2538-4A4C-974B-EFE0C1B3931B}" destId="{4B998E92-BFE3-41CC-83C2-16ED8BB01E8D}" srcOrd="0" destOrd="0" presId="urn:microsoft.com/office/officeart/2005/8/layout/process1"/>
    <dgm:cxn modelId="{8828CB47-3D3D-41F9-8CA2-96BBAA0C86D2}" type="presOf" srcId="{0262A680-40E6-4500-8312-E7C801819FD3}" destId="{5B68883B-0E08-41A0-9039-3F4922E2D0DF}" srcOrd="1" destOrd="0" presId="urn:microsoft.com/office/officeart/2005/8/layout/process1"/>
    <dgm:cxn modelId="{D5027169-2288-4162-9882-60E90BE90087}" type="presOf" srcId="{25EB0A4E-0E73-4151-A9A2-107190AAD27A}" destId="{1F448D0E-4F17-423D-B738-21DB2AD2C9E7}" srcOrd="0" destOrd="0" presId="urn:microsoft.com/office/officeart/2005/8/layout/process1"/>
    <dgm:cxn modelId="{1F8D574A-4A44-49CE-893C-07BD293B24D1}" srcId="{017EA0A8-2538-4A4C-974B-EFE0C1B3931B}" destId="{D9FFCC32-5E9F-4625-8805-AD88E60BE894}" srcOrd="2" destOrd="0" parTransId="{CA0CC99B-B2D2-4FF3-BD0E-1B45D3179CA9}" sibTransId="{08476960-372B-421E-BFFB-A14CD5AEFC02}"/>
    <dgm:cxn modelId="{7EFE956C-84B7-4448-A25A-76EAE9B255BA}" type="presOf" srcId="{F88C8CCA-0095-4045-82A8-F17C55DAE6F1}" destId="{C38A397A-F6CF-4F92-8681-A09061C7B266}" srcOrd="1" destOrd="0" presId="urn:microsoft.com/office/officeart/2005/8/layout/process1"/>
    <dgm:cxn modelId="{CAB8F44D-9CBF-453C-A325-EFF60DDF3397}" srcId="{017EA0A8-2538-4A4C-974B-EFE0C1B3931B}" destId="{F69DA502-56E9-4830-A0F3-B685039D1F93}" srcOrd="6" destOrd="0" parTransId="{E211B56D-FB6C-4817-80F8-B9E49DEB5B32}" sibTransId="{443739E9-098A-45B9-87FD-3B7F7C9C0CEA}"/>
    <dgm:cxn modelId="{6E6FE04E-D044-4561-9258-DBBDD339EC17}" type="presOf" srcId="{71E4B9B9-4A66-4FC3-95B1-4E58F452325F}" destId="{D3594128-3694-4AC2-85F8-D05DC1127658}" srcOrd="1" destOrd="0" presId="urn:microsoft.com/office/officeart/2005/8/layout/process1"/>
    <dgm:cxn modelId="{5DCCAA52-2907-4CA4-A32D-0C3A6FB98615}" type="presOf" srcId="{019ABD14-5516-4FCB-8765-8EF82FF319FF}" destId="{4588445F-EDC4-4108-BC86-2BB642493DE8}" srcOrd="0" destOrd="0" presId="urn:microsoft.com/office/officeart/2005/8/layout/process1"/>
    <dgm:cxn modelId="{35BCCA82-0DFD-4E58-93E4-D30CCD8CC3BF}" srcId="{017EA0A8-2538-4A4C-974B-EFE0C1B3931B}" destId="{42D9A4F9-CF75-47EF-823D-5679AB68761F}" srcOrd="0" destOrd="0" parTransId="{DF86FF95-4CE3-4CC6-8696-41BDBB85B938}" sibTransId="{C7A6257B-890E-44B2-8723-B60470A0F20E}"/>
    <dgm:cxn modelId="{697E2F88-9859-4961-B8DF-B530EC50D977}" type="presOf" srcId="{25EB0A4E-0E73-4151-A9A2-107190AAD27A}" destId="{9FA78028-4FE5-4A64-8D5A-594C279A6D66}" srcOrd="1" destOrd="0" presId="urn:microsoft.com/office/officeart/2005/8/layout/process1"/>
    <dgm:cxn modelId="{87102589-A055-4FE4-90EA-5F900A305DF4}" type="presOf" srcId="{C7A6257B-890E-44B2-8723-B60470A0F20E}" destId="{DC4AAB9B-C60A-489F-AA11-2407128B3D62}" srcOrd="0" destOrd="0" presId="urn:microsoft.com/office/officeart/2005/8/layout/process1"/>
    <dgm:cxn modelId="{BBAEE69A-A0D4-4833-86F2-90A0A8A53129}" type="presOf" srcId="{C7A6257B-890E-44B2-8723-B60470A0F20E}" destId="{7DCAD174-9D51-4C17-B59C-ABF27C0E77AA}" srcOrd="1" destOrd="0" presId="urn:microsoft.com/office/officeart/2005/8/layout/process1"/>
    <dgm:cxn modelId="{C53C0AA6-BBB9-4CDA-9245-1A4F6B0612B7}" type="presOf" srcId="{D3DDF1B2-423C-45F9-8C7D-63C3D6FBB9BF}" destId="{212C9EA6-1643-40D2-BA38-236689F94391}" srcOrd="0" destOrd="0" presId="urn:microsoft.com/office/officeart/2005/8/layout/process1"/>
    <dgm:cxn modelId="{9C218BB4-5088-467A-A605-743C2C5F4E83}" type="presOf" srcId="{D9FFCC32-5E9F-4625-8805-AD88E60BE894}" destId="{9D8DC160-D11B-4023-B4C6-661E148BD87F}" srcOrd="0" destOrd="0" presId="urn:microsoft.com/office/officeart/2005/8/layout/process1"/>
    <dgm:cxn modelId="{E2534ABD-9FDF-4AC0-AA6C-93AEF068A997}" srcId="{017EA0A8-2538-4A4C-974B-EFE0C1B3931B}" destId="{019ABD14-5516-4FCB-8765-8EF82FF319FF}" srcOrd="5" destOrd="0" parTransId="{6B07C119-16CB-4E6E-8845-DD4FA9DC4280}" sibTransId="{F88C8CCA-0095-4045-82A8-F17C55DAE6F1}"/>
    <dgm:cxn modelId="{9AA5E6D1-DAE3-4363-8569-CBF1E52DDED3}" type="presOf" srcId="{42D9A4F9-CF75-47EF-823D-5679AB68761F}" destId="{E72E9B70-5EF1-4860-95AE-EC091FB86EC2}" srcOrd="0" destOrd="0" presId="urn:microsoft.com/office/officeart/2005/8/layout/process1"/>
    <dgm:cxn modelId="{C282A0F0-3E57-43BD-99D2-CD55BFC1C16C}" type="presOf" srcId="{F88C8CCA-0095-4045-82A8-F17C55DAE6F1}" destId="{B27DF93B-4F4C-4BBC-A45B-99E8B961BA83}" srcOrd="0" destOrd="0" presId="urn:microsoft.com/office/officeart/2005/8/layout/process1"/>
    <dgm:cxn modelId="{F7D76BF5-E4A6-4EFF-86CA-C25843742DED}" type="presOf" srcId="{F69DA502-56E9-4830-A0F3-B685039D1F93}" destId="{037579C9-4C08-43D6-81C9-EF4D76DF3083}" srcOrd="0" destOrd="0" presId="urn:microsoft.com/office/officeart/2005/8/layout/process1"/>
    <dgm:cxn modelId="{7178CC84-3CD5-48C8-84DE-AD0442BD991C}" type="presParOf" srcId="{4B998E92-BFE3-41CC-83C2-16ED8BB01E8D}" destId="{E72E9B70-5EF1-4860-95AE-EC091FB86EC2}" srcOrd="0" destOrd="0" presId="urn:microsoft.com/office/officeart/2005/8/layout/process1"/>
    <dgm:cxn modelId="{BD2D3E95-E87C-4ECC-8165-8EBE19A75857}" type="presParOf" srcId="{4B998E92-BFE3-41CC-83C2-16ED8BB01E8D}" destId="{DC4AAB9B-C60A-489F-AA11-2407128B3D62}" srcOrd="1" destOrd="0" presId="urn:microsoft.com/office/officeart/2005/8/layout/process1"/>
    <dgm:cxn modelId="{05969187-D482-4772-8D27-A32E78D1070F}" type="presParOf" srcId="{DC4AAB9B-C60A-489F-AA11-2407128B3D62}" destId="{7DCAD174-9D51-4C17-B59C-ABF27C0E77AA}" srcOrd="0" destOrd="0" presId="urn:microsoft.com/office/officeart/2005/8/layout/process1"/>
    <dgm:cxn modelId="{2416E6F6-2EBE-427E-A077-F8C0728F7C51}" type="presParOf" srcId="{4B998E92-BFE3-41CC-83C2-16ED8BB01E8D}" destId="{F70EB7AE-7003-4FAB-9158-DF75BAEF7C12}" srcOrd="2" destOrd="0" presId="urn:microsoft.com/office/officeart/2005/8/layout/process1"/>
    <dgm:cxn modelId="{564C851A-57BB-4DAF-9DB9-783C7ABB9C17}" type="presParOf" srcId="{4B998E92-BFE3-41CC-83C2-16ED8BB01E8D}" destId="{B70BC4E7-7846-47C0-B66F-3415045A4E82}" srcOrd="3" destOrd="0" presId="urn:microsoft.com/office/officeart/2005/8/layout/process1"/>
    <dgm:cxn modelId="{7AB0D104-2E0D-44CF-B681-193B149CDF4C}" type="presParOf" srcId="{B70BC4E7-7846-47C0-B66F-3415045A4E82}" destId="{5B68883B-0E08-41A0-9039-3F4922E2D0DF}" srcOrd="0" destOrd="0" presId="urn:microsoft.com/office/officeart/2005/8/layout/process1"/>
    <dgm:cxn modelId="{5EF20B4C-6370-472C-ACD3-BE74E3443966}" type="presParOf" srcId="{4B998E92-BFE3-41CC-83C2-16ED8BB01E8D}" destId="{9D8DC160-D11B-4023-B4C6-661E148BD87F}" srcOrd="4" destOrd="0" presId="urn:microsoft.com/office/officeart/2005/8/layout/process1"/>
    <dgm:cxn modelId="{94B00CF4-C904-4F73-9561-748254200B24}" type="presParOf" srcId="{4B998E92-BFE3-41CC-83C2-16ED8BB01E8D}" destId="{B44DE178-B1E5-4745-8C6E-A7074086A75D}" srcOrd="5" destOrd="0" presId="urn:microsoft.com/office/officeart/2005/8/layout/process1"/>
    <dgm:cxn modelId="{65FCE9D8-C079-4C5D-97E0-0602D70454D9}" type="presParOf" srcId="{B44DE178-B1E5-4745-8C6E-A7074086A75D}" destId="{86A0BD71-8E7E-4E10-BCC3-31BDF3507605}" srcOrd="0" destOrd="0" presId="urn:microsoft.com/office/officeart/2005/8/layout/process1"/>
    <dgm:cxn modelId="{8F185934-07CA-4BC2-A593-C51A82F4244C}" type="presParOf" srcId="{4B998E92-BFE3-41CC-83C2-16ED8BB01E8D}" destId="{1CF04B3B-F29A-4CA6-82CD-0BB250CD02E5}" srcOrd="6" destOrd="0" presId="urn:microsoft.com/office/officeart/2005/8/layout/process1"/>
    <dgm:cxn modelId="{B5FA1D51-7E0B-4D0E-A4D5-D9E5D7A870FB}" type="presParOf" srcId="{4B998E92-BFE3-41CC-83C2-16ED8BB01E8D}" destId="{D3E809EF-E11A-470F-A9DB-857623A19013}" srcOrd="7" destOrd="0" presId="urn:microsoft.com/office/officeart/2005/8/layout/process1"/>
    <dgm:cxn modelId="{31446C56-405C-40F3-B560-3905EAB63D87}" type="presParOf" srcId="{D3E809EF-E11A-470F-A9DB-857623A19013}" destId="{D3594128-3694-4AC2-85F8-D05DC1127658}" srcOrd="0" destOrd="0" presId="urn:microsoft.com/office/officeart/2005/8/layout/process1"/>
    <dgm:cxn modelId="{F3F6DD14-8221-420C-A3F1-148A11073A05}" type="presParOf" srcId="{4B998E92-BFE3-41CC-83C2-16ED8BB01E8D}" destId="{212C9EA6-1643-40D2-BA38-236689F94391}" srcOrd="8" destOrd="0" presId="urn:microsoft.com/office/officeart/2005/8/layout/process1"/>
    <dgm:cxn modelId="{04F7F79E-F0B2-4004-82BC-EBE10FD38A60}" type="presParOf" srcId="{4B998E92-BFE3-41CC-83C2-16ED8BB01E8D}" destId="{1F448D0E-4F17-423D-B738-21DB2AD2C9E7}" srcOrd="9" destOrd="0" presId="urn:microsoft.com/office/officeart/2005/8/layout/process1"/>
    <dgm:cxn modelId="{C4312F3E-E6C6-47BE-BE62-F7FC1FF30E79}" type="presParOf" srcId="{1F448D0E-4F17-423D-B738-21DB2AD2C9E7}" destId="{9FA78028-4FE5-4A64-8D5A-594C279A6D66}" srcOrd="0" destOrd="0" presId="urn:microsoft.com/office/officeart/2005/8/layout/process1"/>
    <dgm:cxn modelId="{B8AF213D-7187-4FDA-8976-C64A7F8DE949}" type="presParOf" srcId="{4B998E92-BFE3-41CC-83C2-16ED8BB01E8D}" destId="{4588445F-EDC4-4108-BC86-2BB642493DE8}" srcOrd="10" destOrd="0" presId="urn:microsoft.com/office/officeart/2005/8/layout/process1"/>
    <dgm:cxn modelId="{F388231B-5C5D-4577-84B1-A925417CB689}" type="presParOf" srcId="{4B998E92-BFE3-41CC-83C2-16ED8BB01E8D}" destId="{B27DF93B-4F4C-4BBC-A45B-99E8B961BA83}" srcOrd="11" destOrd="0" presId="urn:microsoft.com/office/officeart/2005/8/layout/process1"/>
    <dgm:cxn modelId="{23C520E3-E42F-4F3B-A271-0DE7FB5FC67B}" type="presParOf" srcId="{B27DF93B-4F4C-4BBC-A45B-99E8B961BA83}" destId="{C38A397A-F6CF-4F92-8681-A09061C7B266}" srcOrd="0" destOrd="0" presId="urn:microsoft.com/office/officeart/2005/8/layout/process1"/>
    <dgm:cxn modelId="{CA539368-23CE-49F2-83A5-48367CA800BE}" type="presParOf" srcId="{4B998E92-BFE3-41CC-83C2-16ED8BB01E8D}" destId="{037579C9-4C08-43D6-81C9-EF4D76DF3083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60DA50-6F76-4D46-8242-90AC503E19E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03D774F-5114-4AA5-9341-582D8EEA08E9}">
      <dgm:prSet phldrT="[Text]"/>
      <dgm:spPr/>
      <dgm:t>
        <a:bodyPr/>
        <a:lstStyle/>
        <a:p>
          <a:r>
            <a:rPr lang="en-IN" dirty="0"/>
            <a:t>DG unit 1</a:t>
          </a:r>
        </a:p>
      </dgm:t>
    </dgm:pt>
    <dgm:pt modelId="{C0B3FD69-A8FB-473A-88A5-76ACB7D7729C}" type="parTrans" cxnId="{5F3DCDD3-AE18-4ECC-9DF3-71107D6A5A8D}">
      <dgm:prSet/>
      <dgm:spPr/>
      <dgm:t>
        <a:bodyPr/>
        <a:lstStyle/>
        <a:p>
          <a:endParaRPr lang="en-IN"/>
        </a:p>
      </dgm:t>
    </dgm:pt>
    <dgm:pt modelId="{E4C20553-C8DF-420D-8F85-9C41FC3E1950}" type="sibTrans" cxnId="{5F3DCDD3-AE18-4ECC-9DF3-71107D6A5A8D}">
      <dgm:prSet/>
      <dgm:spPr/>
      <dgm:t>
        <a:bodyPr/>
        <a:lstStyle/>
        <a:p>
          <a:endParaRPr lang="en-IN"/>
        </a:p>
      </dgm:t>
    </dgm:pt>
    <dgm:pt modelId="{81C04149-138A-43FE-8F8F-EF9DFB67EFE9}">
      <dgm:prSet phldrT="[Text]"/>
      <dgm:spPr/>
      <dgm:t>
        <a:bodyPr/>
        <a:lstStyle/>
        <a:p>
          <a:r>
            <a:rPr lang="en-IN" dirty="0"/>
            <a:t>ROS node 1</a:t>
          </a:r>
        </a:p>
      </dgm:t>
    </dgm:pt>
    <dgm:pt modelId="{06501FEE-BF74-40CD-8940-F40F2340E08B}" type="parTrans" cxnId="{66BE13D6-0EE4-42DA-B6B8-98EF891C5896}">
      <dgm:prSet/>
      <dgm:spPr/>
      <dgm:t>
        <a:bodyPr/>
        <a:lstStyle/>
        <a:p>
          <a:endParaRPr lang="en-IN"/>
        </a:p>
      </dgm:t>
    </dgm:pt>
    <dgm:pt modelId="{7EACEECA-1575-4FD2-BBB5-3F46A4D17E8F}" type="sibTrans" cxnId="{66BE13D6-0EE4-42DA-B6B8-98EF891C5896}">
      <dgm:prSet/>
      <dgm:spPr/>
      <dgm:t>
        <a:bodyPr/>
        <a:lstStyle/>
        <a:p>
          <a:endParaRPr lang="en-IN"/>
        </a:p>
      </dgm:t>
    </dgm:pt>
    <dgm:pt modelId="{45CB6FF4-2346-4329-B902-B3E924BC82DB}">
      <dgm:prSet phldrT="[Text]"/>
      <dgm:spPr/>
      <dgm:t>
        <a:bodyPr/>
        <a:lstStyle/>
        <a:p>
          <a:r>
            <a:rPr lang="en-IN" dirty="0" err="1"/>
            <a:t>mqtt</a:t>
          </a:r>
          <a:r>
            <a:rPr lang="en-IN" dirty="0"/>
            <a:t> Topic</a:t>
          </a:r>
        </a:p>
      </dgm:t>
    </dgm:pt>
    <dgm:pt modelId="{3DBA63C7-6C8B-4604-B3DA-3392F110615A}" type="parTrans" cxnId="{6E40642A-9C72-49D0-AB2C-68B452A839B4}">
      <dgm:prSet/>
      <dgm:spPr/>
      <dgm:t>
        <a:bodyPr/>
        <a:lstStyle/>
        <a:p>
          <a:endParaRPr lang="en-IN"/>
        </a:p>
      </dgm:t>
    </dgm:pt>
    <dgm:pt modelId="{B2FEBFCC-F18C-405E-9F27-2DA497E6CA38}" type="sibTrans" cxnId="{6E40642A-9C72-49D0-AB2C-68B452A839B4}">
      <dgm:prSet/>
      <dgm:spPr/>
      <dgm:t>
        <a:bodyPr/>
        <a:lstStyle/>
        <a:p>
          <a:endParaRPr lang="en-IN"/>
        </a:p>
      </dgm:t>
    </dgm:pt>
    <dgm:pt modelId="{95938B59-5D09-41D0-A9D6-F5583EB5335A}">
      <dgm:prSet/>
      <dgm:spPr/>
      <dgm:t>
        <a:bodyPr/>
        <a:lstStyle/>
        <a:p>
          <a:r>
            <a:rPr lang="en-IN" dirty="0"/>
            <a:t>ROS node 2</a:t>
          </a:r>
        </a:p>
      </dgm:t>
    </dgm:pt>
    <dgm:pt modelId="{4134D4BE-7441-465E-8A94-C064F3209246}" type="parTrans" cxnId="{9714779B-8A82-416A-BA02-1B1992AF6BE8}">
      <dgm:prSet/>
      <dgm:spPr/>
      <dgm:t>
        <a:bodyPr/>
        <a:lstStyle/>
        <a:p>
          <a:endParaRPr lang="en-IN"/>
        </a:p>
      </dgm:t>
    </dgm:pt>
    <dgm:pt modelId="{8D4E34AD-0432-4690-BB77-658FBAD60FF4}" type="sibTrans" cxnId="{9714779B-8A82-416A-BA02-1B1992AF6BE8}">
      <dgm:prSet/>
      <dgm:spPr/>
      <dgm:t>
        <a:bodyPr/>
        <a:lstStyle/>
        <a:p>
          <a:endParaRPr lang="en-IN"/>
        </a:p>
      </dgm:t>
    </dgm:pt>
    <dgm:pt modelId="{EE533343-F03D-4D53-865B-AE75E5E7B157}">
      <dgm:prSet/>
      <dgm:spPr/>
      <dgm:t>
        <a:bodyPr/>
        <a:lstStyle/>
        <a:p>
          <a:r>
            <a:rPr lang="en-IN" dirty="0"/>
            <a:t>DG unit 2</a:t>
          </a:r>
        </a:p>
      </dgm:t>
    </dgm:pt>
    <dgm:pt modelId="{78FB5D1C-ADA3-4504-923B-52127B0EB2B1}" type="parTrans" cxnId="{1EB9DC36-00FC-48C7-B0A8-B785D85BB4BA}">
      <dgm:prSet/>
      <dgm:spPr/>
      <dgm:t>
        <a:bodyPr/>
        <a:lstStyle/>
        <a:p>
          <a:endParaRPr lang="en-IN"/>
        </a:p>
      </dgm:t>
    </dgm:pt>
    <dgm:pt modelId="{216FF26A-2EFF-470B-B02B-2ADE865EDC11}" type="sibTrans" cxnId="{1EB9DC36-00FC-48C7-B0A8-B785D85BB4BA}">
      <dgm:prSet/>
      <dgm:spPr/>
      <dgm:t>
        <a:bodyPr/>
        <a:lstStyle/>
        <a:p>
          <a:endParaRPr lang="en-IN"/>
        </a:p>
      </dgm:t>
    </dgm:pt>
    <dgm:pt modelId="{FF0448F7-E1D8-4023-89BD-0E6E173F6489}" type="pres">
      <dgm:prSet presAssocID="{0860DA50-6F76-4D46-8242-90AC503E19E5}" presName="Name0" presStyleCnt="0">
        <dgm:presLayoutVars>
          <dgm:dir/>
          <dgm:resizeHandles val="exact"/>
        </dgm:presLayoutVars>
      </dgm:prSet>
      <dgm:spPr/>
    </dgm:pt>
    <dgm:pt modelId="{A42FBCAA-98FA-43F1-A2B8-FFAAB410D1D8}" type="pres">
      <dgm:prSet presAssocID="{D03D774F-5114-4AA5-9341-582D8EEA08E9}" presName="node" presStyleLbl="node1" presStyleIdx="0" presStyleCnt="5">
        <dgm:presLayoutVars>
          <dgm:bulletEnabled val="1"/>
        </dgm:presLayoutVars>
      </dgm:prSet>
      <dgm:spPr/>
    </dgm:pt>
    <dgm:pt modelId="{F29A80A4-4DE8-40FD-A5E3-DA5AC201A99F}" type="pres">
      <dgm:prSet presAssocID="{E4C20553-C8DF-420D-8F85-9C41FC3E1950}" presName="sibTrans" presStyleLbl="sibTrans2D1" presStyleIdx="0" presStyleCnt="4"/>
      <dgm:spPr/>
    </dgm:pt>
    <dgm:pt modelId="{33E35509-562B-4810-A933-DE86D3F063FF}" type="pres">
      <dgm:prSet presAssocID="{E4C20553-C8DF-420D-8F85-9C41FC3E1950}" presName="connectorText" presStyleLbl="sibTrans2D1" presStyleIdx="0" presStyleCnt="4"/>
      <dgm:spPr/>
    </dgm:pt>
    <dgm:pt modelId="{EA079A6B-1C0C-4FF8-878A-9B6714481466}" type="pres">
      <dgm:prSet presAssocID="{81C04149-138A-43FE-8F8F-EF9DFB67EFE9}" presName="node" presStyleLbl="node1" presStyleIdx="1" presStyleCnt="5">
        <dgm:presLayoutVars>
          <dgm:bulletEnabled val="1"/>
        </dgm:presLayoutVars>
      </dgm:prSet>
      <dgm:spPr/>
    </dgm:pt>
    <dgm:pt modelId="{61C315DE-4125-4BAE-8437-C37CA701E64A}" type="pres">
      <dgm:prSet presAssocID="{7EACEECA-1575-4FD2-BBB5-3F46A4D17E8F}" presName="sibTrans" presStyleLbl="sibTrans2D1" presStyleIdx="1" presStyleCnt="4"/>
      <dgm:spPr/>
    </dgm:pt>
    <dgm:pt modelId="{381DA46C-C32C-4E62-AAEC-38B250B9C7C3}" type="pres">
      <dgm:prSet presAssocID="{7EACEECA-1575-4FD2-BBB5-3F46A4D17E8F}" presName="connectorText" presStyleLbl="sibTrans2D1" presStyleIdx="1" presStyleCnt="4"/>
      <dgm:spPr/>
    </dgm:pt>
    <dgm:pt modelId="{692CCBEA-EAC5-4AFF-BE4F-560C6A33D33D}" type="pres">
      <dgm:prSet presAssocID="{45CB6FF4-2346-4329-B902-B3E924BC82DB}" presName="node" presStyleLbl="node1" presStyleIdx="2" presStyleCnt="5">
        <dgm:presLayoutVars>
          <dgm:bulletEnabled val="1"/>
        </dgm:presLayoutVars>
      </dgm:prSet>
      <dgm:spPr/>
    </dgm:pt>
    <dgm:pt modelId="{151E5E74-6CDB-47B5-850D-F73224F14C11}" type="pres">
      <dgm:prSet presAssocID="{B2FEBFCC-F18C-405E-9F27-2DA497E6CA38}" presName="sibTrans" presStyleLbl="sibTrans2D1" presStyleIdx="2" presStyleCnt="4"/>
      <dgm:spPr/>
    </dgm:pt>
    <dgm:pt modelId="{D672F38C-D5C9-455E-8F71-B2A794BD9286}" type="pres">
      <dgm:prSet presAssocID="{B2FEBFCC-F18C-405E-9F27-2DA497E6CA38}" presName="connectorText" presStyleLbl="sibTrans2D1" presStyleIdx="2" presStyleCnt="4"/>
      <dgm:spPr/>
    </dgm:pt>
    <dgm:pt modelId="{6EC318F8-A05F-43DE-9F6D-AB4AAEF5CA2C}" type="pres">
      <dgm:prSet presAssocID="{95938B59-5D09-41D0-A9D6-F5583EB5335A}" presName="node" presStyleLbl="node1" presStyleIdx="3" presStyleCnt="5">
        <dgm:presLayoutVars>
          <dgm:bulletEnabled val="1"/>
        </dgm:presLayoutVars>
      </dgm:prSet>
      <dgm:spPr/>
    </dgm:pt>
    <dgm:pt modelId="{1CF27F1D-9809-4920-BF38-DBBC5FA1AEF5}" type="pres">
      <dgm:prSet presAssocID="{8D4E34AD-0432-4690-BB77-658FBAD60FF4}" presName="sibTrans" presStyleLbl="sibTrans2D1" presStyleIdx="3" presStyleCnt="4"/>
      <dgm:spPr/>
    </dgm:pt>
    <dgm:pt modelId="{EA78725C-0535-4270-9FF3-ED6008F41FDE}" type="pres">
      <dgm:prSet presAssocID="{8D4E34AD-0432-4690-BB77-658FBAD60FF4}" presName="connectorText" presStyleLbl="sibTrans2D1" presStyleIdx="3" presStyleCnt="4"/>
      <dgm:spPr/>
    </dgm:pt>
    <dgm:pt modelId="{7B2599C8-7A40-439B-8B73-4E822847F3A6}" type="pres">
      <dgm:prSet presAssocID="{EE533343-F03D-4D53-865B-AE75E5E7B157}" presName="node" presStyleLbl="node1" presStyleIdx="4" presStyleCnt="5">
        <dgm:presLayoutVars>
          <dgm:bulletEnabled val="1"/>
        </dgm:presLayoutVars>
      </dgm:prSet>
      <dgm:spPr/>
    </dgm:pt>
  </dgm:ptLst>
  <dgm:cxnLst>
    <dgm:cxn modelId="{15099F12-6E48-4843-85A4-442E92CBEC89}" type="presOf" srcId="{7EACEECA-1575-4FD2-BBB5-3F46A4D17E8F}" destId="{61C315DE-4125-4BAE-8437-C37CA701E64A}" srcOrd="0" destOrd="0" presId="urn:microsoft.com/office/officeart/2005/8/layout/process1"/>
    <dgm:cxn modelId="{6E40642A-9C72-49D0-AB2C-68B452A839B4}" srcId="{0860DA50-6F76-4D46-8242-90AC503E19E5}" destId="{45CB6FF4-2346-4329-B902-B3E924BC82DB}" srcOrd="2" destOrd="0" parTransId="{3DBA63C7-6C8B-4604-B3DA-3392F110615A}" sibTransId="{B2FEBFCC-F18C-405E-9F27-2DA497E6CA38}"/>
    <dgm:cxn modelId="{8F917F2A-1BD3-4CC9-B391-111FBC505DAB}" type="presOf" srcId="{E4C20553-C8DF-420D-8F85-9C41FC3E1950}" destId="{33E35509-562B-4810-A933-DE86D3F063FF}" srcOrd="1" destOrd="0" presId="urn:microsoft.com/office/officeart/2005/8/layout/process1"/>
    <dgm:cxn modelId="{E333D12C-0C00-4B68-BE8D-BFD6D1511A24}" type="presOf" srcId="{7EACEECA-1575-4FD2-BBB5-3F46A4D17E8F}" destId="{381DA46C-C32C-4E62-AAEC-38B250B9C7C3}" srcOrd="1" destOrd="0" presId="urn:microsoft.com/office/officeart/2005/8/layout/process1"/>
    <dgm:cxn modelId="{1EB9DC36-00FC-48C7-B0A8-B785D85BB4BA}" srcId="{0860DA50-6F76-4D46-8242-90AC503E19E5}" destId="{EE533343-F03D-4D53-865B-AE75E5E7B157}" srcOrd="4" destOrd="0" parTransId="{78FB5D1C-ADA3-4504-923B-52127B0EB2B1}" sibTransId="{216FF26A-2EFF-470B-B02B-2ADE865EDC11}"/>
    <dgm:cxn modelId="{AD443D37-E5EC-416F-8133-E39DDCD54D0A}" type="presOf" srcId="{95938B59-5D09-41D0-A9D6-F5583EB5335A}" destId="{6EC318F8-A05F-43DE-9F6D-AB4AAEF5CA2C}" srcOrd="0" destOrd="0" presId="urn:microsoft.com/office/officeart/2005/8/layout/process1"/>
    <dgm:cxn modelId="{1DDAFD3D-0F8F-49FF-A205-CB1B3E7F21B2}" type="presOf" srcId="{45CB6FF4-2346-4329-B902-B3E924BC82DB}" destId="{692CCBEA-EAC5-4AFF-BE4F-560C6A33D33D}" srcOrd="0" destOrd="0" presId="urn:microsoft.com/office/officeart/2005/8/layout/process1"/>
    <dgm:cxn modelId="{7DA3FB5D-5486-4BDC-8A68-57E7B063CA3D}" type="presOf" srcId="{81C04149-138A-43FE-8F8F-EF9DFB67EFE9}" destId="{EA079A6B-1C0C-4FF8-878A-9B6714481466}" srcOrd="0" destOrd="0" presId="urn:microsoft.com/office/officeart/2005/8/layout/process1"/>
    <dgm:cxn modelId="{F3DE8378-F654-4488-84AC-5AB11B9C7484}" type="presOf" srcId="{B2FEBFCC-F18C-405E-9F27-2DA497E6CA38}" destId="{D672F38C-D5C9-455E-8F71-B2A794BD9286}" srcOrd="1" destOrd="0" presId="urn:microsoft.com/office/officeart/2005/8/layout/process1"/>
    <dgm:cxn modelId="{089E035A-6AB5-4E20-8EEC-D915F7A75634}" type="presOf" srcId="{E4C20553-C8DF-420D-8F85-9C41FC3E1950}" destId="{F29A80A4-4DE8-40FD-A5E3-DA5AC201A99F}" srcOrd="0" destOrd="0" presId="urn:microsoft.com/office/officeart/2005/8/layout/process1"/>
    <dgm:cxn modelId="{3A56AD89-E6AE-4631-92A0-CE41BB090FE0}" type="presOf" srcId="{8D4E34AD-0432-4690-BB77-658FBAD60FF4}" destId="{EA78725C-0535-4270-9FF3-ED6008F41FDE}" srcOrd="1" destOrd="0" presId="urn:microsoft.com/office/officeart/2005/8/layout/process1"/>
    <dgm:cxn modelId="{75A48F8E-E340-4572-9C75-9451F25F7C51}" type="presOf" srcId="{EE533343-F03D-4D53-865B-AE75E5E7B157}" destId="{7B2599C8-7A40-439B-8B73-4E822847F3A6}" srcOrd="0" destOrd="0" presId="urn:microsoft.com/office/officeart/2005/8/layout/process1"/>
    <dgm:cxn modelId="{62BFBF97-AC36-492C-B37B-778E92DCA0A1}" type="presOf" srcId="{0860DA50-6F76-4D46-8242-90AC503E19E5}" destId="{FF0448F7-E1D8-4023-89BD-0E6E173F6489}" srcOrd="0" destOrd="0" presId="urn:microsoft.com/office/officeart/2005/8/layout/process1"/>
    <dgm:cxn modelId="{9714779B-8A82-416A-BA02-1B1992AF6BE8}" srcId="{0860DA50-6F76-4D46-8242-90AC503E19E5}" destId="{95938B59-5D09-41D0-A9D6-F5583EB5335A}" srcOrd="3" destOrd="0" parTransId="{4134D4BE-7441-465E-8A94-C064F3209246}" sibTransId="{8D4E34AD-0432-4690-BB77-658FBAD60FF4}"/>
    <dgm:cxn modelId="{F49974A9-5A16-4350-8677-B25DB8892FFD}" type="presOf" srcId="{8D4E34AD-0432-4690-BB77-658FBAD60FF4}" destId="{1CF27F1D-9809-4920-BF38-DBBC5FA1AEF5}" srcOrd="0" destOrd="0" presId="urn:microsoft.com/office/officeart/2005/8/layout/process1"/>
    <dgm:cxn modelId="{5F3DCDD3-AE18-4ECC-9DF3-71107D6A5A8D}" srcId="{0860DA50-6F76-4D46-8242-90AC503E19E5}" destId="{D03D774F-5114-4AA5-9341-582D8EEA08E9}" srcOrd="0" destOrd="0" parTransId="{C0B3FD69-A8FB-473A-88A5-76ACB7D7729C}" sibTransId="{E4C20553-C8DF-420D-8F85-9C41FC3E1950}"/>
    <dgm:cxn modelId="{618825D5-2F7B-4A39-9185-9D2D82BA911A}" type="presOf" srcId="{D03D774F-5114-4AA5-9341-582D8EEA08E9}" destId="{A42FBCAA-98FA-43F1-A2B8-FFAAB410D1D8}" srcOrd="0" destOrd="0" presId="urn:microsoft.com/office/officeart/2005/8/layout/process1"/>
    <dgm:cxn modelId="{66BE13D6-0EE4-42DA-B6B8-98EF891C5896}" srcId="{0860DA50-6F76-4D46-8242-90AC503E19E5}" destId="{81C04149-138A-43FE-8F8F-EF9DFB67EFE9}" srcOrd="1" destOrd="0" parTransId="{06501FEE-BF74-40CD-8940-F40F2340E08B}" sibTransId="{7EACEECA-1575-4FD2-BBB5-3F46A4D17E8F}"/>
    <dgm:cxn modelId="{324473EF-BF76-4195-8512-CF0A007C79D2}" type="presOf" srcId="{B2FEBFCC-F18C-405E-9F27-2DA497E6CA38}" destId="{151E5E74-6CDB-47B5-850D-F73224F14C11}" srcOrd="0" destOrd="0" presId="urn:microsoft.com/office/officeart/2005/8/layout/process1"/>
    <dgm:cxn modelId="{0CD6DE16-8F60-4E52-B444-0394E6C55329}" type="presParOf" srcId="{FF0448F7-E1D8-4023-89BD-0E6E173F6489}" destId="{A42FBCAA-98FA-43F1-A2B8-FFAAB410D1D8}" srcOrd="0" destOrd="0" presId="urn:microsoft.com/office/officeart/2005/8/layout/process1"/>
    <dgm:cxn modelId="{7E7E907A-752E-490D-9B80-97C4505C2DF7}" type="presParOf" srcId="{FF0448F7-E1D8-4023-89BD-0E6E173F6489}" destId="{F29A80A4-4DE8-40FD-A5E3-DA5AC201A99F}" srcOrd="1" destOrd="0" presId="urn:microsoft.com/office/officeart/2005/8/layout/process1"/>
    <dgm:cxn modelId="{ED8DF896-944E-4033-A02C-D1B676EECB72}" type="presParOf" srcId="{F29A80A4-4DE8-40FD-A5E3-DA5AC201A99F}" destId="{33E35509-562B-4810-A933-DE86D3F063FF}" srcOrd="0" destOrd="0" presId="urn:microsoft.com/office/officeart/2005/8/layout/process1"/>
    <dgm:cxn modelId="{6A8A8D9D-66B3-478A-A25E-F7CBC8F4D09A}" type="presParOf" srcId="{FF0448F7-E1D8-4023-89BD-0E6E173F6489}" destId="{EA079A6B-1C0C-4FF8-878A-9B6714481466}" srcOrd="2" destOrd="0" presId="urn:microsoft.com/office/officeart/2005/8/layout/process1"/>
    <dgm:cxn modelId="{536B7A7D-4F29-4B65-AB6B-96E8E3D733AE}" type="presParOf" srcId="{FF0448F7-E1D8-4023-89BD-0E6E173F6489}" destId="{61C315DE-4125-4BAE-8437-C37CA701E64A}" srcOrd="3" destOrd="0" presId="urn:microsoft.com/office/officeart/2005/8/layout/process1"/>
    <dgm:cxn modelId="{7D16D841-24F5-43FB-A5F3-10D1266EC449}" type="presParOf" srcId="{61C315DE-4125-4BAE-8437-C37CA701E64A}" destId="{381DA46C-C32C-4E62-AAEC-38B250B9C7C3}" srcOrd="0" destOrd="0" presId="urn:microsoft.com/office/officeart/2005/8/layout/process1"/>
    <dgm:cxn modelId="{F3C76909-E63C-4CBA-AA13-63BF68AA0F12}" type="presParOf" srcId="{FF0448F7-E1D8-4023-89BD-0E6E173F6489}" destId="{692CCBEA-EAC5-4AFF-BE4F-560C6A33D33D}" srcOrd="4" destOrd="0" presId="urn:microsoft.com/office/officeart/2005/8/layout/process1"/>
    <dgm:cxn modelId="{7CDEF374-146B-4636-ADBE-588F8EFF148C}" type="presParOf" srcId="{FF0448F7-E1D8-4023-89BD-0E6E173F6489}" destId="{151E5E74-6CDB-47B5-850D-F73224F14C11}" srcOrd="5" destOrd="0" presId="urn:microsoft.com/office/officeart/2005/8/layout/process1"/>
    <dgm:cxn modelId="{8519A257-144D-44E1-B5BE-2A004BCEBE1A}" type="presParOf" srcId="{151E5E74-6CDB-47B5-850D-F73224F14C11}" destId="{D672F38C-D5C9-455E-8F71-B2A794BD9286}" srcOrd="0" destOrd="0" presId="urn:microsoft.com/office/officeart/2005/8/layout/process1"/>
    <dgm:cxn modelId="{E9E95BF8-CD21-4A9F-AC48-A985BF45C838}" type="presParOf" srcId="{FF0448F7-E1D8-4023-89BD-0E6E173F6489}" destId="{6EC318F8-A05F-43DE-9F6D-AB4AAEF5CA2C}" srcOrd="6" destOrd="0" presId="urn:microsoft.com/office/officeart/2005/8/layout/process1"/>
    <dgm:cxn modelId="{0B19C88B-85FB-449A-BA0A-A824295D731F}" type="presParOf" srcId="{FF0448F7-E1D8-4023-89BD-0E6E173F6489}" destId="{1CF27F1D-9809-4920-BF38-DBBC5FA1AEF5}" srcOrd="7" destOrd="0" presId="urn:microsoft.com/office/officeart/2005/8/layout/process1"/>
    <dgm:cxn modelId="{87014699-9A8E-4660-9F13-1AB5F68E607A}" type="presParOf" srcId="{1CF27F1D-9809-4920-BF38-DBBC5FA1AEF5}" destId="{EA78725C-0535-4270-9FF3-ED6008F41FDE}" srcOrd="0" destOrd="0" presId="urn:microsoft.com/office/officeart/2005/8/layout/process1"/>
    <dgm:cxn modelId="{97F44733-0E8E-49D6-AF21-9A335D7FAFDE}" type="presParOf" srcId="{FF0448F7-E1D8-4023-89BD-0E6E173F6489}" destId="{7B2599C8-7A40-439B-8B73-4E822847F3A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F2153-1C86-4454-A0C9-A2AE205B4BEB}">
      <dsp:nvSpPr>
        <dsp:cNvPr id="0" name=""/>
        <dsp:cNvSpPr/>
      </dsp:nvSpPr>
      <dsp:spPr>
        <a:xfrm>
          <a:off x="1455214" y="609"/>
          <a:ext cx="1284200" cy="713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DG unit</a:t>
          </a:r>
        </a:p>
      </dsp:txBody>
      <dsp:txXfrm>
        <a:off x="1476110" y="21505"/>
        <a:ext cx="1242408" cy="671652"/>
      </dsp:txXfrm>
    </dsp:sp>
    <dsp:sp modelId="{00C2269C-3ADC-4F04-BC17-AE0B2A3774C8}">
      <dsp:nvSpPr>
        <dsp:cNvPr id="0" name=""/>
        <dsp:cNvSpPr/>
      </dsp:nvSpPr>
      <dsp:spPr>
        <a:xfrm rot="5400000">
          <a:off x="1963543" y="731890"/>
          <a:ext cx="267541" cy="321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-5400000">
        <a:off x="2000999" y="758644"/>
        <a:ext cx="192630" cy="187279"/>
      </dsp:txXfrm>
    </dsp:sp>
    <dsp:sp modelId="{164C0E40-344E-4F2F-BF73-BC0BBE0055D3}">
      <dsp:nvSpPr>
        <dsp:cNvPr id="0" name=""/>
        <dsp:cNvSpPr/>
      </dsp:nvSpPr>
      <dsp:spPr>
        <a:xfrm>
          <a:off x="1455214" y="1070777"/>
          <a:ext cx="1284200" cy="713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ROS 2 Node</a:t>
          </a:r>
        </a:p>
      </dsp:txBody>
      <dsp:txXfrm>
        <a:off x="1476110" y="1091673"/>
        <a:ext cx="1242408" cy="671652"/>
      </dsp:txXfrm>
    </dsp:sp>
    <dsp:sp modelId="{43E6DBDA-C7C9-4428-8ECC-3E4DC43CA001}">
      <dsp:nvSpPr>
        <dsp:cNvPr id="0" name=""/>
        <dsp:cNvSpPr/>
      </dsp:nvSpPr>
      <dsp:spPr>
        <a:xfrm rot="5400000">
          <a:off x="1963543" y="1802058"/>
          <a:ext cx="267541" cy="321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-5400000">
        <a:off x="2000999" y="1828812"/>
        <a:ext cx="192630" cy="187279"/>
      </dsp:txXfrm>
    </dsp:sp>
    <dsp:sp modelId="{3D9BC39E-1608-4DD5-A8BB-5832FD505075}">
      <dsp:nvSpPr>
        <dsp:cNvPr id="0" name=""/>
        <dsp:cNvSpPr/>
      </dsp:nvSpPr>
      <dsp:spPr>
        <a:xfrm>
          <a:off x="1455214" y="2140944"/>
          <a:ext cx="1284200" cy="713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ros2mqtt topic</a:t>
          </a:r>
        </a:p>
      </dsp:txBody>
      <dsp:txXfrm>
        <a:off x="1476110" y="2161840"/>
        <a:ext cx="1242408" cy="671652"/>
      </dsp:txXfrm>
    </dsp:sp>
    <dsp:sp modelId="{87CB3289-E80E-41B0-BA85-2B684CD2554D}">
      <dsp:nvSpPr>
        <dsp:cNvPr id="0" name=""/>
        <dsp:cNvSpPr/>
      </dsp:nvSpPr>
      <dsp:spPr>
        <a:xfrm rot="5400000">
          <a:off x="1963543" y="2872225"/>
          <a:ext cx="267541" cy="321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-5400000">
        <a:off x="2000999" y="2898979"/>
        <a:ext cx="192630" cy="187279"/>
      </dsp:txXfrm>
    </dsp:sp>
    <dsp:sp modelId="{08292E6E-802E-469C-82C0-DE73E4E45362}">
      <dsp:nvSpPr>
        <dsp:cNvPr id="0" name=""/>
        <dsp:cNvSpPr/>
      </dsp:nvSpPr>
      <dsp:spPr>
        <a:xfrm>
          <a:off x="1455214" y="3211111"/>
          <a:ext cx="1284200" cy="713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MQTT topic</a:t>
          </a:r>
        </a:p>
      </dsp:txBody>
      <dsp:txXfrm>
        <a:off x="1476110" y="3232007"/>
        <a:ext cx="1242408" cy="671652"/>
      </dsp:txXfrm>
    </dsp:sp>
    <dsp:sp modelId="{A9E80011-3EC9-4497-B2F8-4EB8AA559DB9}">
      <dsp:nvSpPr>
        <dsp:cNvPr id="0" name=""/>
        <dsp:cNvSpPr/>
      </dsp:nvSpPr>
      <dsp:spPr>
        <a:xfrm rot="5400000">
          <a:off x="1963543" y="3942392"/>
          <a:ext cx="267541" cy="3210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 rot="-5400000">
        <a:off x="2000999" y="3969146"/>
        <a:ext cx="192630" cy="187279"/>
      </dsp:txXfrm>
    </dsp:sp>
    <dsp:sp modelId="{2F9A514D-5098-4D4D-8E33-DA1D22B9E433}">
      <dsp:nvSpPr>
        <dsp:cNvPr id="0" name=""/>
        <dsp:cNvSpPr/>
      </dsp:nvSpPr>
      <dsp:spPr>
        <a:xfrm>
          <a:off x="1455214" y="4281279"/>
          <a:ext cx="1284200" cy="7134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Mqtt2ros topic</a:t>
          </a:r>
        </a:p>
      </dsp:txBody>
      <dsp:txXfrm>
        <a:off x="1476110" y="4302175"/>
        <a:ext cx="1242408" cy="6716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7B257-24F4-47D9-913B-8B5821628B3B}">
      <dsp:nvSpPr>
        <dsp:cNvPr id="0" name=""/>
        <dsp:cNvSpPr/>
      </dsp:nvSpPr>
      <dsp:spPr>
        <a:xfrm>
          <a:off x="1501139" y="0"/>
          <a:ext cx="1961605" cy="1089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DG unit</a:t>
          </a:r>
        </a:p>
      </dsp:txBody>
      <dsp:txXfrm>
        <a:off x="1533058" y="31919"/>
        <a:ext cx="1897767" cy="1025942"/>
      </dsp:txXfrm>
    </dsp:sp>
    <dsp:sp modelId="{754C236C-6E9C-4C54-90A4-C71F774F9538}">
      <dsp:nvSpPr>
        <dsp:cNvPr id="0" name=""/>
        <dsp:cNvSpPr/>
      </dsp:nvSpPr>
      <dsp:spPr>
        <a:xfrm rot="5400000">
          <a:off x="2277608" y="1117025"/>
          <a:ext cx="408667" cy="490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 rot="-5400000">
        <a:off x="2334821" y="1157892"/>
        <a:ext cx="294241" cy="286067"/>
      </dsp:txXfrm>
    </dsp:sp>
    <dsp:sp modelId="{16E1FAB3-85DB-423D-B7B3-7207B3C69651}">
      <dsp:nvSpPr>
        <dsp:cNvPr id="0" name=""/>
        <dsp:cNvSpPr/>
      </dsp:nvSpPr>
      <dsp:spPr>
        <a:xfrm>
          <a:off x="1501139" y="1634671"/>
          <a:ext cx="1961605" cy="1089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ROS 2 node</a:t>
          </a:r>
        </a:p>
      </dsp:txBody>
      <dsp:txXfrm>
        <a:off x="1533058" y="1666590"/>
        <a:ext cx="1897767" cy="1025942"/>
      </dsp:txXfrm>
    </dsp:sp>
    <dsp:sp modelId="{130D84E6-A623-4E57-854C-79AB88526A9D}">
      <dsp:nvSpPr>
        <dsp:cNvPr id="0" name=""/>
        <dsp:cNvSpPr/>
      </dsp:nvSpPr>
      <dsp:spPr>
        <a:xfrm rot="5400000">
          <a:off x="2277608" y="2751697"/>
          <a:ext cx="408667" cy="4904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 rot="-5400000">
        <a:off x="2334821" y="2792564"/>
        <a:ext cx="294241" cy="286067"/>
      </dsp:txXfrm>
    </dsp:sp>
    <dsp:sp modelId="{B69F086B-B360-4F73-9E31-C0229C5E6A4D}">
      <dsp:nvSpPr>
        <dsp:cNvPr id="0" name=""/>
        <dsp:cNvSpPr/>
      </dsp:nvSpPr>
      <dsp:spPr>
        <a:xfrm>
          <a:off x="1501139" y="3269343"/>
          <a:ext cx="1961605" cy="1089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MQTT topic</a:t>
          </a:r>
        </a:p>
      </dsp:txBody>
      <dsp:txXfrm>
        <a:off x="1533058" y="3301262"/>
        <a:ext cx="1897767" cy="10259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E9B70-5EF1-4860-95AE-EC091FB86EC2}">
      <dsp:nvSpPr>
        <dsp:cNvPr id="0" name=""/>
        <dsp:cNvSpPr/>
      </dsp:nvSpPr>
      <dsp:spPr>
        <a:xfrm>
          <a:off x="0" y="735367"/>
          <a:ext cx="914735" cy="574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DG unit 1</a:t>
          </a:r>
        </a:p>
      </dsp:txBody>
      <dsp:txXfrm>
        <a:off x="16829" y="752196"/>
        <a:ext cx="881077" cy="540910"/>
      </dsp:txXfrm>
    </dsp:sp>
    <dsp:sp modelId="{DC4AAB9B-C60A-489F-AA11-2407128B3D62}">
      <dsp:nvSpPr>
        <dsp:cNvPr id="0" name=""/>
        <dsp:cNvSpPr/>
      </dsp:nvSpPr>
      <dsp:spPr>
        <a:xfrm>
          <a:off x="1006812" y="909224"/>
          <a:ext cx="195204" cy="226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1006812" y="954595"/>
        <a:ext cx="136643" cy="136112"/>
      </dsp:txXfrm>
    </dsp:sp>
    <dsp:sp modelId="{F70EB7AE-7003-4FAB-9158-DF75BAEF7C12}">
      <dsp:nvSpPr>
        <dsp:cNvPr id="0" name=""/>
        <dsp:cNvSpPr/>
      </dsp:nvSpPr>
      <dsp:spPr>
        <a:xfrm>
          <a:off x="1283044" y="735367"/>
          <a:ext cx="914735" cy="574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ROS node 1</a:t>
          </a:r>
        </a:p>
      </dsp:txBody>
      <dsp:txXfrm>
        <a:off x="1299873" y="752196"/>
        <a:ext cx="881077" cy="540910"/>
      </dsp:txXfrm>
    </dsp:sp>
    <dsp:sp modelId="{B70BC4E7-7846-47C0-B66F-3415045A4E82}">
      <dsp:nvSpPr>
        <dsp:cNvPr id="0" name=""/>
        <dsp:cNvSpPr/>
      </dsp:nvSpPr>
      <dsp:spPr>
        <a:xfrm>
          <a:off x="2289253" y="909224"/>
          <a:ext cx="193923" cy="226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2289253" y="954595"/>
        <a:ext cx="135746" cy="136112"/>
      </dsp:txXfrm>
    </dsp:sp>
    <dsp:sp modelId="{9D8DC160-D11B-4023-B4C6-661E148BD87F}">
      <dsp:nvSpPr>
        <dsp:cNvPr id="0" name=""/>
        <dsp:cNvSpPr/>
      </dsp:nvSpPr>
      <dsp:spPr>
        <a:xfrm>
          <a:off x="2563674" y="735367"/>
          <a:ext cx="914735" cy="574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ros2mqtt Topic</a:t>
          </a:r>
        </a:p>
      </dsp:txBody>
      <dsp:txXfrm>
        <a:off x="2580503" y="752196"/>
        <a:ext cx="881077" cy="540910"/>
      </dsp:txXfrm>
    </dsp:sp>
    <dsp:sp modelId="{B44DE178-B1E5-4745-8C6E-A7074086A75D}">
      <dsp:nvSpPr>
        <dsp:cNvPr id="0" name=""/>
        <dsp:cNvSpPr/>
      </dsp:nvSpPr>
      <dsp:spPr>
        <a:xfrm>
          <a:off x="3569883" y="909224"/>
          <a:ext cx="193923" cy="226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3569883" y="954595"/>
        <a:ext cx="135746" cy="136112"/>
      </dsp:txXfrm>
    </dsp:sp>
    <dsp:sp modelId="{1CF04B3B-F29A-4CA6-82CD-0BB250CD02E5}">
      <dsp:nvSpPr>
        <dsp:cNvPr id="0" name=""/>
        <dsp:cNvSpPr/>
      </dsp:nvSpPr>
      <dsp:spPr>
        <a:xfrm>
          <a:off x="3844303" y="735367"/>
          <a:ext cx="914735" cy="574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 err="1"/>
            <a:t>mqtt</a:t>
          </a:r>
          <a:r>
            <a:rPr lang="en-IN" sz="1500" kern="1200" dirty="0"/>
            <a:t> Topic</a:t>
          </a:r>
        </a:p>
      </dsp:txBody>
      <dsp:txXfrm>
        <a:off x="3861132" y="752196"/>
        <a:ext cx="881077" cy="540910"/>
      </dsp:txXfrm>
    </dsp:sp>
    <dsp:sp modelId="{D3E809EF-E11A-470F-A9DB-857623A19013}">
      <dsp:nvSpPr>
        <dsp:cNvPr id="0" name=""/>
        <dsp:cNvSpPr/>
      </dsp:nvSpPr>
      <dsp:spPr>
        <a:xfrm>
          <a:off x="4850512" y="909224"/>
          <a:ext cx="193923" cy="226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4850512" y="954595"/>
        <a:ext cx="135746" cy="136112"/>
      </dsp:txXfrm>
    </dsp:sp>
    <dsp:sp modelId="{212C9EA6-1643-40D2-BA38-236689F94391}">
      <dsp:nvSpPr>
        <dsp:cNvPr id="0" name=""/>
        <dsp:cNvSpPr/>
      </dsp:nvSpPr>
      <dsp:spPr>
        <a:xfrm>
          <a:off x="5124933" y="735367"/>
          <a:ext cx="914735" cy="574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Mqtt2ros node</a:t>
          </a:r>
        </a:p>
      </dsp:txBody>
      <dsp:txXfrm>
        <a:off x="5141762" y="752196"/>
        <a:ext cx="881077" cy="540910"/>
      </dsp:txXfrm>
    </dsp:sp>
    <dsp:sp modelId="{1F448D0E-4F17-423D-B738-21DB2AD2C9E7}">
      <dsp:nvSpPr>
        <dsp:cNvPr id="0" name=""/>
        <dsp:cNvSpPr/>
      </dsp:nvSpPr>
      <dsp:spPr>
        <a:xfrm>
          <a:off x="6131142" y="909224"/>
          <a:ext cx="193923" cy="226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6131142" y="954595"/>
        <a:ext cx="135746" cy="136112"/>
      </dsp:txXfrm>
    </dsp:sp>
    <dsp:sp modelId="{4588445F-EDC4-4108-BC86-2BB642493DE8}">
      <dsp:nvSpPr>
        <dsp:cNvPr id="0" name=""/>
        <dsp:cNvSpPr/>
      </dsp:nvSpPr>
      <dsp:spPr>
        <a:xfrm>
          <a:off x="6405562" y="735367"/>
          <a:ext cx="914735" cy="574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ROS node 2</a:t>
          </a:r>
        </a:p>
      </dsp:txBody>
      <dsp:txXfrm>
        <a:off x="6422391" y="752196"/>
        <a:ext cx="881077" cy="540910"/>
      </dsp:txXfrm>
    </dsp:sp>
    <dsp:sp modelId="{B27DF93B-4F4C-4BBC-A45B-99E8B961BA83}">
      <dsp:nvSpPr>
        <dsp:cNvPr id="0" name=""/>
        <dsp:cNvSpPr/>
      </dsp:nvSpPr>
      <dsp:spPr>
        <a:xfrm>
          <a:off x="7411771" y="909224"/>
          <a:ext cx="193923" cy="226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>
        <a:off x="7411771" y="954595"/>
        <a:ext cx="135746" cy="136112"/>
      </dsp:txXfrm>
    </dsp:sp>
    <dsp:sp modelId="{037579C9-4C08-43D6-81C9-EF4D76DF3083}">
      <dsp:nvSpPr>
        <dsp:cNvPr id="0" name=""/>
        <dsp:cNvSpPr/>
      </dsp:nvSpPr>
      <dsp:spPr>
        <a:xfrm>
          <a:off x="7686192" y="735367"/>
          <a:ext cx="914735" cy="5745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DG unit 2</a:t>
          </a:r>
        </a:p>
      </dsp:txBody>
      <dsp:txXfrm>
        <a:off x="7703021" y="752196"/>
        <a:ext cx="881077" cy="5409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FBCAA-98FA-43F1-A2B8-FFAAB410D1D8}">
      <dsp:nvSpPr>
        <dsp:cNvPr id="0" name=""/>
        <dsp:cNvSpPr/>
      </dsp:nvSpPr>
      <dsp:spPr>
        <a:xfrm>
          <a:off x="3968" y="86582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DG unit 1</a:t>
          </a:r>
        </a:p>
      </dsp:txBody>
      <dsp:txXfrm>
        <a:off x="25589" y="887450"/>
        <a:ext cx="1187070" cy="694945"/>
      </dsp:txXfrm>
    </dsp:sp>
    <dsp:sp modelId="{F29A80A4-4DE8-40FD-A5E3-DA5AC201A99F}">
      <dsp:nvSpPr>
        <dsp:cNvPr id="0" name=""/>
        <dsp:cNvSpPr/>
      </dsp:nvSpPr>
      <dsp:spPr>
        <a:xfrm>
          <a:off x="1357312" y="108236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1357312" y="1143387"/>
        <a:ext cx="182578" cy="183071"/>
      </dsp:txXfrm>
    </dsp:sp>
    <dsp:sp modelId="{EA079A6B-1C0C-4FF8-878A-9B6714481466}">
      <dsp:nvSpPr>
        <dsp:cNvPr id="0" name=""/>
        <dsp:cNvSpPr/>
      </dsp:nvSpPr>
      <dsp:spPr>
        <a:xfrm>
          <a:off x="1726406" y="86582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ROS node 1</a:t>
          </a:r>
        </a:p>
      </dsp:txBody>
      <dsp:txXfrm>
        <a:off x="1748027" y="887450"/>
        <a:ext cx="1187070" cy="694945"/>
      </dsp:txXfrm>
    </dsp:sp>
    <dsp:sp modelId="{61C315DE-4125-4BAE-8437-C37CA701E64A}">
      <dsp:nvSpPr>
        <dsp:cNvPr id="0" name=""/>
        <dsp:cNvSpPr/>
      </dsp:nvSpPr>
      <dsp:spPr>
        <a:xfrm>
          <a:off x="3079750" y="108236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3079750" y="1143387"/>
        <a:ext cx="182578" cy="183071"/>
      </dsp:txXfrm>
    </dsp:sp>
    <dsp:sp modelId="{692CCBEA-EAC5-4AFF-BE4F-560C6A33D33D}">
      <dsp:nvSpPr>
        <dsp:cNvPr id="0" name=""/>
        <dsp:cNvSpPr/>
      </dsp:nvSpPr>
      <dsp:spPr>
        <a:xfrm>
          <a:off x="3448843" y="86582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 err="1"/>
            <a:t>mqtt</a:t>
          </a:r>
          <a:r>
            <a:rPr lang="en-IN" sz="1900" kern="1200" dirty="0"/>
            <a:t> Topic</a:t>
          </a:r>
        </a:p>
      </dsp:txBody>
      <dsp:txXfrm>
        <a:off x="3470464" y="887450"/>
        <a:ext cx="1187070" cy="694945"/>
      </dsp:txXfrm>
    </dsp:sp>
    <dsp:sp modelId="{151E5E74-6CDB-47B5-850D-F73224F14C11}">
      <dsp:nvSpPr>
        <dsp:cNvPr id="0" name=""/>
        <dsp:cNvSpPr/>
      </dsp:nvSpPr>
      <dsp:spPr>
        <a:xfrm>
          <a:off x="4802187" y="108236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4802187" y="1143387"/>
        <a:ext cx="182578" cy="183071"/>
      </dsp:txXfrm>
    </dsp:sp>
    <dsp:sp modelId="{6EC318F8-A05F-43DE-9F6D-AB4AAEF5CA2C}">
      <dsp:nvSpPr>
        <dsp:cNvPr id="0" name=""/>
        <dsp:cNvSpPr/>
      </dsp:nvSpPr>
      <dsp:spPr>
        <a:xfrm>
          <a:off x="5171281" y="86582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ROS node 2</a:t>
          </a:r>
        </a:p>
      </dsp:txBody>
      <dsp:txXfrm>
        <a:off x="5192902" y="887450"/>
        <a:ext cx="1187070" cy="694945"/>
      </dsp:txXfrm>
    </dsp:sp>
    <dsp:sp modelId="{1CF27F1D-9809-4920-BF38-DBBC5FA1AEF5}">
      <dsp:nvSpPr>
        <dsp:cNvPr id="0" name=""/>
        <dsp:cNvSpPr/>
      </dsp:nvSpPr>
      <dsp:spPr>
        <a:xfrm>
          <a:off x="6524624" y="108236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/>
        </a:p>
      </dsp:txBody>
      <dsp:txXfrm>
        <a:off x="6524624" y="1143387"/>
        <a:ext cx="182578" cy="183071"/>
      </dsp:txXfrm>
    </dsp:sp>
    <dsp:sp modelId="{7B2599C8-7A40-439B-8B73-4E822847F3A6}">
      <dsp:nvSpPr>
        <dsp:cNvPr id="0" name=""/>
        <dsp:cNvSpPr/>
      </dsp:nvSpPr>
      <dsp:spPr>
        <a:xfrm>
          <a:off x="6893718" y="86582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DG unit 2</a:t>
          </a:r>
        </a:p>
      </dsp:txBody>
      <dsp:txXfrm>
        <a:off x="6915339" y="887450"/>
        <a:ext cx="1187070" cy="694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F7AA0-FCCF-1CB2-DA31-FBDCA04B3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0CBFD-FA19-9A40-971F-35087F90E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0074D-3F40-FCCB-3480-B63C6435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D9EB-714F-4BE0-9241-AC4864AA5792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8852F-484A-F678-3CB5-7B0EDE4E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ED013-4129-DC9A-12C3-EB813F58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3F38-2724-49CD-A185-4E00F36D0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31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FD9D-07F6-304A-BB38-DFE2F56C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D22E3-0098-FD6C-5068-550678650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FA79F-4E90-4EAA-9C0C-6C744D3F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D9EB-714F-4BE0-9241-AC4864AA5792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E2BD2-C20F-61F9-8BE4-017E47AB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9C8E3-59A6-BF77-0175-73121D42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3F38-2724-49CD-A185-4E00F36D0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00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35E42C-830B-8FD1-53B6-837AAAE2E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3C168-EF13-808D-F022-85BC60BFD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D5D8D-5268-4622-9191-A2F39B94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D9EB-714F-4BE0-9241-AC4864AA5792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DBC11-C989-8ACC-C066-8A44F0EDF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49A0A-D09E-0F44-ACBA-6359F773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3F38-2724-49CD-A185-4E00F36D0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51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F4FD-1D52-794F-7638-39F70D98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D92F-D7A9-5616-DF37-C2E9259A7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7464E-FB18-9D32-AFCA-565A4D4F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D9EB-714F-4BE0-9241-AC4864AA5792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51291-2EBE-9756-297C-A199FA2E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7587E-ACCD-1030-6BC9-25B77BC26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3F38-2724-49CD-A185-4E00F36D0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32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BA39-A0EE-1545-31CD-A8E299D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812F5-A1AA-263A-B046-A57E12752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6CB19-6A63-5F39-EE9C-15D419A3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D9EB-714F-4BE0-9241-AC4864AA5792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606C6-7940-C414-CCA6-E0F95EDA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AC6C8-A4F3-3E41-84A5-8B37A470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3F38-2724-49CD-A185-4E00F36D0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45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1A739-4E18-3881-9EF3-CECDC9344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AA18B-A712-ECE0-76ED-32E62B477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6AD7F-5552-3008-B07C-BF7D0815A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D530E-2D80-4041-D3D6-86D5F6C6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D9EB-714F-4BE0-9241-AC4864AA5792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F785A-AAAF-7554-59EE-22E92B64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ED476-0657-8934-46B8-E903156B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3F38-2724-49CD-A185-4E00F36D0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62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25311-6CF0-E976-58EC-3A89E2BA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65656-48E8-EB4F-351C-431D0B19E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B4B1E-2780-5AEC-09D8-2F7D00D32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0014F-0FB9-3D54-A980-808CE1D42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DF875-EE64-E76E-6A66-7A8EE80A2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3BF69-2E60-9C90-AC84-EF67A8DF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D9EB-714F-4BE0-9241-AC4864AA5792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BCA38-E1F3-2089-C32E-E61BCDC44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9DD473-284C-522B-2877-1483436B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3F38-2724-49CD-A185-4E00F36D0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16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4A4C-B35F-0DDB-4EED-EA69B5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927499-D7CD-3922-C400-FD7DEB64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D9EB-714F-4BE0-9241-AC4864AA5792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0B907-DA36-D2E0-C3F7-B1EEF90E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AA6D0-70E0-BBDE-3CAE-F48BF8AF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3F38-2724-49CD-A185-4E00F36D0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230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6F81F-3C0A-A91F-8D77-BF6368BA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D9EB-714F-4BE0-9241-AC4864AA5792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1D358-0073-090B-4619-9745D972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C0FD7-08F0-846F-1D88-368A924E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3F38-2724-49CD-A185-4E00F36D0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41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0D24-DAED-76F3-AB74-F8B4365C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ADD5-7C61-7BCB-5036-7C0CA6BD5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8ABF2-17C9-0915-6EEE-3B19B940B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49BE4-EA95-D7D6-2D72-8AF3F4374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D9EB-714F-4BE0-9241-AC4864AA5792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882A8-4D22-04BA-8A55-B8B7693E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6485C-2732-9B6B-9EAE-470C29D2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3F38-2724-49CD-A185-4E00F36D0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46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46BF3-3EE2-1AE6-01D2-EA224D32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E4A650-8AAB-97A9-7799-55BDD0E7F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00040-9E3B-FCDC-9222-13EE12E94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A3165-9578-338B-DAA8-F5E9C2AD4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DD9EB-714F-4BE0-9241-AC4864AA5792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76F02-D63A-9749-F924-1676644F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DC373-26AD-9F2F-4476-FF8772F5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33F38-2724-49CD-A185-4E00F36D0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94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23804A-CBEF-4711-BE06-1B27941A4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91C5D-8852-778F-6FA7-BAD0DEBE0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84A7E-C5AD-9AEA-B199-90D624C4F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DD9EB-714F-4BE0-9241-AC4864AA5792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8AC5A-A158-9024-6857-65A881ECB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F63A4-7FB6-5776-E212-C9B98BD0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33F38-2724-49CD-A185-4E00F36D0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22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82B7670-4A21-AE6E-6357-FF40270B69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341544"/>
              </p:ext>
            </p:extLst>
          </p:nvPr>
        </p:nvGraphicFramePr>
        <p:xfrm>
          <a:off x="312057" y="273352"/>
          <a:ext cx="4194629" cy="4995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015B7629-63F0-EE39-8247-89D84699D3C0}"/>
              </a:ext>
            </a:extLst>
          </p:cNvPr>
          <p:cNvSpPr/>
          <p:nvPr/>
        </p:nvSpPr>
        <p:spPr>
          <a:xfrm>
            <a:off x="711200" y="2610152"/>
            <a:ext cx="976086" cy="2517019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3B47CC9A-11D5-CD2E-49FC-C1A391E6ADEC}"/>
              </a:ext>
            </a:extLst>
          </p:cNvPr>
          <p:cNvSpPr/>
          <p:nvPr/>
        </p:nvSpPr>
        <p:spPr>
          <a:xfrm rot="16200000">
            <a:off x="2368247" y="3271762"/>
            <a:ext cx="2517020" cy="976085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B761E130-61D7-3DF5-61ED-94F2F114F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946211"/>
              </p:ext>
            </p:extLst>
          </p:nvPr>
        </p:nvGraphicFramePr>
        <p:xfrm>
          <a:off x="6317343" y="430590"/>
          <a:ext cx="4963885" cy="4359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F730B79-ACB9-6B55-4058-80E8E283DA7D}"/>
              </a:ext>
            </a:extLst>
          </p:cNvPr>
          <p:cNvSpPr txBox="1"/>
          <p:nvPr/>
        </p:nvSpPr>
        <p:spPr>
          <a:xfrm>
            <a:off x="816429" y="5660571"/>
            <a:ext cx="3973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Flow in Old Version of UDP Communication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C33C15-1362-92F8-FAEC-0EC0A1635353}"/>
              </a:ext>
            </a:extLst>
          </p:cNvPr>
          <p:cNvSpPr txBox="1"/>
          <p:nvPr/>
        </p:nvSpPr>
        <p:spPr>
          <a:xfrm>
            <a:off x="7315200" y="5268686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Flow in New Version of UDP Communication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29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756339-EEE0-267F-CFDB-8894483C7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860" y="1816017"/>
            <a:ext cx="9322279" cy="32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8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90A3C69-A4D2-C57E-57B8-9D16EF1D8C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7315225"/>
              </p:ext>
            </p:extLst>
          </p:nvPr>
        </p:nvGraphicFramePr>
        <p:xfrm>
          <a:off x="1694542" y="360438"/>
          <a:ext cx="8603343" cy="2045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25B5354-8E55-8612-0616-2B595C305D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0668226"/>
              </p:ext>
            </p:extLst>
          </p:nvPr>
        </p:nvGraphicFramePr>
        <p:xfrm>
          <a:off x="1694542" y="2858105"/>
          <a:ext cx="8128000" cy="2469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7074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51A115-D259-B092-24A0-0C5EAA0EAD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907581"/>
              </p:ext>
            </p:extLst>
          </p:nvPr>
        </p:nvGraphicFramePr>
        <p:xfrm>
          <a:off x="1817915" y="370114"/>
          <a:ext cx="8022772" cy="57585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6118">
                  <a:extLst>
                    <a:ext uri="{9D8B030D-6E8A-4147-A177-3AD203B41FA5}">
                      <a16:colId xmlns:a16="http://schemas.microsoft.com/office/drawing/2014/main" val="4196225820"/>
                    </a:ext>
                  </a:extLst>
                </a:gridCol>
                <a:gridCol w="4487986">
                  <a:extLst>
                    <a:ext uri="{9D8B030D-6E8A-4147-A177-3AD203B41FA5}">
                      <a16:colId xmlns:a16="http://schemas.microsoft.com/office/drawing/2014/main" val="4165435562"/>
                    </a:ext>
                  </a:extLst>
                </a:gridCol>
                <a:gridCol w="1588668">
                  <a:extLst>
                    <a:ext uri="{9D8B030D-6E8A-4147-A177-3AD203B41FA5}">
                      <a16:colId xmlns:a16="http://schemas.microsoft.com/office/drawing/2014/main" val="2165197191"/>
                    </a:ext>
                  </a:extLst>
                </a:gridCol>
              </a:tblGrid>
              <a:tr h="33873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COMPONENTS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PARAMETERS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QoS LEVELS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4308455"/>
                  </a:ext>
                </a:extLst>
              </a:tr>
              <a:tr h="33873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Grid Emulator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Reference Frequency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87520679"/>
                  </a:ext>
                </a:extLst>
              </a:tr>
              <a:tr h="3387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Measure d Frequency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64136505"/>
                  </a:ext>
                </a:extLst>
              </a:tr>
              <a:tr h="3387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Phase Voltage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40210533"/>
                  </a:ext>
                </a:extLst>
              </a:tr>
              <a:tr h="3387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Super Capacitor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Mode of operration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02771046"/>
                  </a:ext>
                </a:extLst>
              </a:tr>
              <a:tr h="3387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Phase voltage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56911676"/>
                  </a:ext>
                </a:extLst>
              </a:tr>
              <a:tr h="33873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Battery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Mode of operration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87538078"/>
                  </a:ext>
                </a:extLst>
              </a:tr>
              <a:tr h="3387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Phase voltage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63625094"/>
                  </a:ext>
                </a:extLst>
              </a:tr>
              <a:tr h="3387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Active power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3172225"/>
                  </a:ext>
                </a:extLst>
              </a:tr>
              <a:tr h="338738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Fuel cell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Mode of operration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82527329"/>
                  </a:ext>
                </a:extLst>
              </a:tr>
              <a:tr h="3387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Phase voltage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56462917"/>
                  </a:ext>
                </a:extLst>
              </a:tr>
              <a:tr h="33873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Active power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075236"/>
                  </a:ext>
                </a:extLst>
              </a:tr>
              <a:tr h="3387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 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5442799"/>
                  </a:ext>
                </a:extLst>
              </a:tr>
              <a:tr h="3387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COMPNENT STATUS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Check whether components are working or not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2009378"/>
                  </a:ext>
                </a:extLst>
              </a:tr>
              <a:tr h="3387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COMPNENT LOGS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Logs the component data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6639939"/>
                  </a:ext>
                </a:extLst>
              </a:tr>
              <a:tr h="3387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Alert signal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Grid failure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73181846"/>
                  </a:ext>
                </a:extLst>
              </a:tr>
              <a:tr h="3387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Connectivity status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Confirm the 5g connectivity for every 2mins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656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06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FA232A-5FE1-B2CD-189E-113004120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067" y="1819192"/>
            <a:ext cx="5181866" cy="321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8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149</Words>
  <Application>Microsoft Office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Santhosh Kumar</dc:creator>
  <cp:lastModifiedBy>Santhosh Kumar</cp:lastModifiedBy>
  <cp:revision>4</cp:revision>
  <dcterms:created xsi:type="dcterms:W3CDTF">2025-05-27T19:06:57Z</dcterms:created>
  <dcterms:modified xsi:type="dcterms:W3CDTF">2025-05-28T09:16:01Z</dcterms:modified>
</cp:coreProperties>
</file>