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0507-AD6F-423C-A459-C56C516B5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AE8FB-B87E-415A-8B16-EA569774A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B0717-9E89-4D16-9920-17D2856E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50D5-659E-447D-A93F-3452C733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5D11-DFB5-4B5A-AD80-ECB1E5B7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1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7747-4112-46B8-BE33-396CFC6D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B5B5-FCFA-4AC8-8583-F6DE57C8D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1F976-E51E-40FE-A612-39BEE0D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C980-764D-44AE-B8DE-D6C5BD0D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1DD3-4E65-4187-85E4-3930FDC8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FD928-0D85-4F0D-94D2-06EED50F1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87BF7-53AB-4384-8D92-ACEBF3CB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31A4-6174-4ABB-8AF6-DE7E6729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6BF5-A41D-4E71-81E8-CCC4D395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5D8E-5128-4A3D-8A5B-EF7FEEA4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EAEF-56E8-4039-A10C-2D65BCDE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00F1-4E61-40F1-81F4-61A94C3C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7D7B-CFDB-458F-84C5-2D56EF70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CF05-FEA6-4F21-B128-EFBDD28E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31BD0-F785-4C85-B0A7-1C6EBE8B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7790-78E8-4C55-BFD4-564115E6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37CB-4708-4906-BE75-E535E4EB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C065-D92A-46BE-83F7-E69D16A2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AD23E-6374-4C1E-B512-9207FF7F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3899-28E4-42B1-B4DC-1A46899B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EA09-49DC-4EDE-9C50-12EB086C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6C4D-86A9-4BCF-AAA7-BE911005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3AC4-1D4A-432D-A261-4DEB8A3E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E96A-CB33-4664-BB31-388A4F2C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64FEE-521B-4014-8EA3-EB3FD730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DC467-D756-45A6-8A74-B09BC9A2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BF8D-445D-4820-B690-65C09CC6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FCE90-8857-4D92-9913-3FA93018B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28ABD-A0C9-4080-903E-4135CB4DA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9CD7F-C2C3-41EC-AEAA-64F19C8F5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1F67-E3C3-4577-BB99-D35D7240A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D8D6F-A8FD-43D9-AC6B-AB176DFF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15185-0716-40BD-A834-C32D0C24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E13D3-FCDD-4C36-8240-E9FBCDCD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56A2-8117-4D04-9F2C-3520C5C9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0DFF9-CA60-4317-BFAC-A0E16CBB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00DC6-7EB1-4C44-812E-BFD38C9C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24835-E1AD-47C0-8247-DEB91EE5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D605C-9922-4F68-A3AD-569011B0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E19F7-3436-4A30-9E0F-38E75BF4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EDD7B-D3C7-40E4-8997-3655B8AF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0AFB-B9B8-4375-B22F-32A2ACE5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EA65-F87D-4253-86B0-D455AF9B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1080C-43DD-447F-BB79-F9C98FE78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846F-C416-4B63-82FF-DE96CCC6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5C248-09A5-4501-A6BD-F87A1D05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B14D-0BB5-499D-A081-C1506C60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08C0-9E4F-4FCD-9A9C-16F45D59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A653D-1891-4AAE-AE09-E36597699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2EC3F-2CA1-492B-8735-62B54B1A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0769-7279-4B67-A6BC-0D325D3D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64A43-709A-44F9-A599-9CD71C8F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ADA65-BABB-4ABB-8FA4-CD907CBD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EEB25-06E8-497A-A8B3-3C4C835A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F2971-97A7-4313-A490-6170C441B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9B35-8EAC-484E-A173-6B2941993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D741-B7A5-4438-A5DB-5C3912B385DA}" type="datetimeFigureOut">
              <a:rPr lang="en-US" smtClean="0"/>
              <a:t>18-02-2018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B614-0F79-4C77-A893-FF0AA5F19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8C1FC-99B0-41C7-8764-00BB2691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94BC-25FE-428A-A1E6-8426256C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42F8A3-4B21-4B77-8A5A-6619415F4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BEA781-E1A2-4238-9420-2D8F4FE4F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Vijay Sarin</a:t>
            </a:r>
          </a:p>
          <a:p>
            <a:r>
              <a:rPr lang="en-US" dirty="0"/>
              <a:t>Front-End Engineer</a:t>
            </a:r>
          </a:p>
          <a:p>
            <a:r>
              <a:rPr lang="en-US" dirty="0"/>
              <a:t>@</a:t>
            </a:r>
          </a:p>
          <a:p>
            <a:r>
              <a:rPr lang="en-US" dirty="0"/>
              <a:t>Tata Consultancy Services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CC43D-65DA-44D3-82EE-0E7EBEE05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1" y="885975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3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73EA-B793-4C95-BD0D-32BE26A6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HTML5 </a:t>
            </a:r>
            <a:r>
              <a:rPr lang="en-US" dirty="0" err="1"/>
              <a:t>WebSQL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8AD9-1388-440E-A135-75A02F2E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Isn't actually part of the HTML5 specification</a:t>
            </a:r>
          </a:p>
          <a:p>
            <a:r>
              <a:rPr lang="en-US" dirty="0"/>
              <a:t>Introduces a set of APIs to manipulate client-side databases using SQL</a:t>
            </a:r>
          </a:p>
          <a:p>
            <a:r>
              <a:rPr lang="en-US" dirty="0"/>
              <a:t>3 Methods - openDatabase, transaction, executeSql</a:t>
            </a:r>
          </a:p>
          <a:p>
            <a:r>
              <a:rPr lang="en-US" dirty="0"/>
              <a:t>Will work in latest version of Safari, Chrome and Opera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DAF7C-E0B9-4740-A0EE-4F76925B2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61" y="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6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6819-B3F5-49EA-B76D-B80C436D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HTML5 Web Sockets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38DE-4AD9-4F7A-9068-F7B3586D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Next-generation bidirectional communication technology</a:t>
            </a:r>
          </a:p>
          <a:p>
            <a:r>
              <a:rPr lang="en-US" dirty="0"/>
              <a:t>send() method to send data to server</a:t>
            </a:r>
          </a:p>
          <a:p>
            <a:r>
              <a:rPr lang="en-US" b="1" dirty="0"/>
              <a:t>onmessage</a:t>
            </a:r>
            <a:r>
              <a:rPr lang="en-US" dirty="0"/>
              <a:t> event handler for receiving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C4DD0-4E36-4024-BF46-FD643444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23018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697F-1C56-4CF5-A0D6-E816202D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HTML5 Canvas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5E2E-30E9-4F2F-9E52-694CF1BD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powerful way to draw graphics using JavaScript</a:t>
            </a:r>
          </a:p>
          <a:p>
            <a:r>
              <a:rPr lang="en-US" dirty="0"/>
              <a:t>Used to draw graphs, make photo compositions or do simple (and not so simple) animations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957A6-CE54-4E0F-8CA3-D526E2DA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387" y="36512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7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3061-C91B-4A00-94D5-CA8033C0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E4DC-CC4C-4461-BE75-58ADB0B1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calable </a:t>
            </a:r>
            <a:r>
              <a:rPr lang="en-US" b="1" dirty="0"/>
              <a:t>V</a:t>
            </a:r>
            <a:r>
              <a:rPr lang="en-US" dirty="0"/>
              <a:t>ector </a:t>
            </a:r>
            <a:r>
              <a:rPr lang="en-US" b="1" dirty="0"/>
              <a:t>G</a:t>
            </a:r>
            <a:r>
              <a:rPr lang="en-US" dirty="0"/>
              <a:t>raphics</a:t>
            </a:r>
          </a:p>
          <a:p>
            <a:r>
              <a:rPr lang="en-US" dirty="0"/>
              <a:t>Language for describing 2D-graphics and graphical applications in XML and the XML is then rendered by an SVG viewer</a:t>
            </a:r>
          </a:p>
          <a:p>
            <a:r>
              <a:rPr lang="en-US" dirty="0"/>
              <a:t>Useful for vector type diagrams like Pie charts, Two-dimensional graphs in an X,Y coordinate system etc.</a:t>
            </a:r>
          </a:p>
          <a:p>
            <a:r>
              <a:rPr lang="en-US" dirty="0"/>
              <a:t>A W3C Recommendation</a:t>
            </a:r>
          </a:p>
          <a:p>
            <a:r>
              <a:rPr lang="en-US" b="1" dirty="0"/>
              <a:t>Canvas</a:t>
            </a:r>
            <a:r>
              <a:rPr lang="en-US" dirty="0"/>
              <a:t> draws 2D graphics, on the fly (with a JavaScript). </a:t>
            </a:r>
            <a:r>
              <a:rPr lang="en-US" b="1" dirty="0"/>
              <a:t>SVG</a:t>
            </a:r>
            <a:r>
              <a:rPr lang="en-US" dirty="0"/>
              <a:t> is XML based, which means that every element is available within the </a:t>
            </a:r>
            <a:r>
              <a:rPr lang="en-US" b="1" dirty="0"/>
              <a:t>SVG</a:t>
            </a:r>
            <a:r>
              <a:rPr lang="en-US" dirty="0"/>
              <a:t> DOM.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F0517-3FE0-42BA-8FAD-5712D63A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73" y="132759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7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D6F3EF-0E8D-4265-90AB-A7D80584A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363"/>
            <a:ext cx="9144000" cy="977778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12F02-E7BE-46A2-98E6-F8374A09E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2478112"/>
            <a:ext cx="38671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BC8B-AADF-45E7-A580-136262C5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000732"/>
          </a:xfrm>
        </p:spPr>
        <p:txBody>
          <a:bodyPr/>
          <a:lstStyle/>
          <a:p>
            <a:r>
              <a:rPr lang="en-US" dirty="0"/>
              <a:t>Advanced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BCCE5-5D65-457C-BF0B-A1B35BE33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1" y="150346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E21-380D-4A82-A025-EFA6CFB9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4CCD-CE35-481A-ABA5-715FD38B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been a standard for web development for more than 10 years.</a:t>
            </a:r>
          </a:p>
          <a:p>
            <a:r>
              <a:rPr lang="en-US" dirty="0"/>
              <a:t>Is approved and ratified as a standard language for browsers by the World Wide Web Consortium (W3C), an organization which specifies and approves standards for web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1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4EC4-ED7F-4B38-B9A1-E99574F2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HTML5?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5B275-D332-4BCA-8EFF-DA1C95FE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desktops and laptops earlier</a:t>
            </a:r>
          </a:p>
          <a:p>
            <a:r>
              <a:rPr lang="en-US" dirty="0"/>
              <a:t>Smart Phone Revolution</a:t>
            </a:r>
          </a:p>
          <a:p>
            <a:r>
              <a:rPr lang="en-US" dirty="0"/>
              <a:t>HTML4 doesn’t cater changing trends in the industry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25052-786D-4EA5-B406-560C73A58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09" y="6810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8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52B1-2E8C-4314-B640-6304113D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HTML4 &amp;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F651-6738-4AE8-9D31-5E099A7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Is a Work in Progress</a:t>
            </a:r>
          </a:p>
          <a:p>
            <a:r>
              <a:rPr lang="en-US" dirty="0"/>
              <a:t>Simplified and Clear Syntax</a:t>
            </a:r>
          </a:p>
          <a:p>
            <a:r>
              <a:rPr lang="en-US" dirty="0"/>
              <a:t>Multimedia Elements</a:t>
            </a:r>
          </a:p>
          <a:p>
            <a:r>
              <a:rPr lang="en-US" dirty="0"/>
              <a:t>Accessing User Geographical location</a:t>
            </a:r>
          </a:p>
          <a:p>
            <a:r>
              <a:rPr lang="en-US" dirty="0"/>
              <a:t>Client Side storage</a:t>
            </a:r>
          </a:p>
          <a:p>
            <a:r>
              <a:rPr lang="en-US" dirty="0"/>
              <a:t>Bi-directional Communication</a:t>
            </a:r>
          </a:p>
          <a:p>
            <a:r>
              <a:rPr lang="en-US" dirty="0"/>
              <a:t>JavaScript Threading Mechanism</a:t>
            </a:r>
          </a:p>
          <a:p>
            <a:r>
              <a:rPr lang="en-US" dirty="0"/>
              <a:t>Browser Compatibility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1C0E6-2212-4269-8C03-B5F7BFD1B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222" y="365125"/>
            <a:ext cx="1026948" cy="10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6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3D59-6040-4B5E-8205-5E20AE31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3984-F5D5-4202-AACF-D93F20BA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occur when we do something on a web page</a:t>
            </a:r>
          </a:p>
          <a:p>
            <a:pPr lvl="1"/>
            <a:r>
              <a:rPr lang="en-US" i="1" dirty="0"/>
              <a:t>Window Event</a:t>
            </a:r>
          </a:p>
          <a:p>
            <a:pPr lvl="1"/>
            <a:r>
              <a:rPr lang="en-US" i="1" dirty="0"/>
              <a:t>Form Event</a:t>
            </a:r>
          </a:p>
          <a:p>
            <a:pPr lvl="1"/>
            <a:r>
              <a:rPr lang="en-US" i="1" dirty="0"/>
              <a:t>Keyboard Event</a:t>
            </a:r>
          </a:p>
          <a:p>
            <a:pPr lvl="1"/>
            <a:r>
              <a:rPr lang="en-US" i="1" dirty="0"/>
              <a:t>Mouse Event</a:t>
            </a:r>
          </a:p>
          <a:p>
            <a:pPr lvl="1"/>
            <a:r>
              <a:rPr lang="en-US" i="1" dirty="0"/>
              <a:t>Media Event</a:t>
            </a:r>
          </a:p>
          <a:p>
            <a:r>
              <a:rPr lang="en-US" dirty="0"/>
              <a:t>Event Reference - </a:t>
            </a:r>
            <a:r>
              <a:rPr lang="en-US" dirty="0">
                <a:hlinkClick r:id="rId2"/>
              </a:rPr>
              <a:t>https://developer.mozilla.org/en-US/docs/Web/Events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E117A-AFC3-4EAA-A767-4915643D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185" y="47148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6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7872-1B11-42BA-B85C-8789C1DB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6F4B-FE42-49A9-A623-FAEC633D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audio and video support without the need for Flash</a:t>
            </a:r>
          </a:p>
          <a:p>
            <a:r>
              <a:rPr lang="en-US" dirty="0"/>
              <a:t>3 supported video formats: MP4, </a:t>
            </a:r>
            <a:r>
              <a:rPr lang="en-US" dirty="0" err="1"/>
              <a:t>WebM</a:t>
            </a:r>
            <a:r>
              <a:rPr lang="en-US" dirty="0"/>
              <a:t>, and </a:t>
            </a:r>
            <a:r>
              <a:rPr lang="en-US" dirty="0" err="1"/>
              <a:t>Ogg</a:t>
            </a:r>
            <a:endParaRPr lang="en-US" dirty="0"/>
          </a:p>
          <a:p>
            <a:r>
              <a:rPr lang="en-US" dirty="0"/>
              <a:t>3 supported audio formats: MP3, Wav, and </a:t>
            </a:r>
            <a:r>
              <a:rPr lang="en-US" dirty="0" err="1"/>
              <a:t>Ogg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5D177-8EAA-4078-866E-450F970D1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467" y="6529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9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8669-EDF8-448A-8774-73F326E4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2B56-3DC2-4869-BC03-BC9580A6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a user's geographical position over internet</a:t>
            </a:r>
          </a:p>
          <a:p>
            <a:r>
              <a:rPr lang="en-US" dirty="0"/>
              <a:t>The position is not available unless the user approves it</a:t>
            </a:r>
          </a:p>
          <a:p>
            <a:r>
              <a:rPr lang="en-US" dirty="0"/>
              <a:t>Most browsers will support only over HTTPS</a:t>
            </a:r>
          </a:p>
          <a:p>
            <a:r>
              <a:rPr lang="en-US" dirty="0"/>
              <a:t>getCurrentPosition() method returns the latitude and longitude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8DF08-0A08-4893-83F7-9198B58A5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363" y="73600"/>
            <a:ext cx="1214874" cy="12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7FBC-67E6-4667-977C-E7155463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HTML5 Web Storage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30AF-0D5D-41FF-B8AE-B21E92AD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data locally within the user's browser</a:t>
            </a:r>
          </a:p>
          <a:p>
            <a:r>
              <a:rPr lang="en-US" dirty="0"/>
              <a:t>Earlier stored in cookies</a:t>
            </a:r>
          </a:p>
          <a:p>
            <a:r>
              <a:rPr lang="en-US" dirty="0"/>
              <a:t>Information is never transferred to the server</a:t>
            </a:r>
          </a:p>
          <a:p>
            <a:r>
              <a:rPr lang="en-US" dirty="0"/>
              <a:t>More secure, and large amounts of data can be stored locally</a:t>
            </a:r>
          </a:p>
          <a:p>
            <a:r>
              <a:rPr lang="en-US" dirty="0"/>
              <a:t>Not affecting performance</a:t>
            </a:r>
          </a:p>
          <a:p>
            <a:r>
              <a:rPr lang="en-US" dirty="0"/>
              <a:t>Per origin = per domain and protocol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0142-B4FE-440C-82CC-D79C0E8C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42" y="365125"/>
            <a:ext cx="868916" cy="8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310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About me…</vt:lpstr>
      <vt:lpstr>Advanced HTML</vt:lpstr>
      <vt:lpstr>HTML4</vt:lpstr>
      <vt:lpstr>Why HTML5?</vt:lpstr>
      <vt:lpstr>Differences between HTML4 &amp; HTML5</vt:lpstr>
      <vt:lpstr>HTML5 Events</vt:lpstr>
      <vt:lpstr>HTML5 Media</vt:lpstr>
      <vt:lpstr>HTML5 Geolocation</vt:lpstr>
      <vt:lpstr> HTML5 Web Storage  </vt:lpstr>
      <vt:lpstr> HTML5 WebSQL  </vt:lpstr>
      <vt:lpstr> HTML5 Web Sockets  </vt:lpstr>
      <vt:lpstr> HTML5 Canvas  </vt:lpstr>
      <vt:lpstr>HTML5 SVG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HTML</dc:title>
  <dc:creator>Vijay Sarin</dc:creator>
  <cp:lastModifiedBy>Vijay Sarin</cp:lastModifiedBy>
  <cp:revision>90</cp:revision>
  <dcterms:created xsi:type="dcterms:W3CDTF">2018-02-18T15:02:34Z</dcterms:created>
  <dcterms:modified xsi:type="dcterms:W3CDTF">2018-02-18T22:49:00Z</dcterms:modified>
</cp:coreProperties>
</file>