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60"/>
  </p:normalViewPr>
  <p:slideViewPr>
    <p:cSldViewPr snapToGrid="0">
      <p:cViewPr varScale="1">
        <p:scale>
          <a:sx n="143" d="100"/>
          <a:sy n="143" d="100"/>
        </p:scale>
        <p:origin x="966"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123"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Nandhakumar</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311121205039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6" name="Picture 5"/>
          <p:cNvPicPr>
            <a:picLocks noChangeAspect="1"/>
          </p:cNvPicPr>
          <p:nvPr/>
        </p:nvPicPr>
        <p:blipFill>
          <a:blip r:embed="rId2"/>
          <a:stretch>
            <a:fillRect/>
          </a:stretch>
        </p:blipFill>
        <p:spPr>
          <a:xfrm>
            <a:off x="1181379" y="1114640"/>
            <a:ext cx="6457005" cy="386450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r>
              <a:rPr lang="en-US" sz="1600" dirty="0"/>
              <a:t/>
            </a:r>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14768"/>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a:t>
            </a:r>
            <a:r>
              <a:rPr lang="en-US" sz="1600" b="1" dirty="0" smtClean="0">
                <a:latin typeface="+mj-lt"/>
              </a:rPr>
              <a:t>Django-</a:t>
            </a:r>
            <a:r>
              <a:rPr lang="en-US" sz="1600" b="1" dirty="0" err="1" smtClean="0">
                <a:latin typeface="+mj-lt"/>
              </a:rPr>
              <a:t>Nandhakumar</a:t>
            </a:r>
            <a:r>
              <a:rPr lang="en-US" sz="1600" b="1" dirty="0" smtClean="0">
                <a:latin typeface="+mj-lt"/>
              </a:rPr>
              <a:t>(5039)_</a:t>
            </a:r>
            <a:r>
              <a:rPr lang="en-US" sz="1600" b="1" dirty="0">
                <a:latin typeface="+mj-lt"/>
              </a:rPr>
              <a:t>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stretch>
            <a:fillRect/>
          </a:stretch>
        </p:blipFill>
        <p:spPr>
          <a:xfrm>
            <a:off x="984230" y="1065075"/>
            <a:ext cx="6945019" cy="380214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http://purl.org/dc/terms/"/>
    <ds:schemaRef ds:uri="9162bd5b-4ed9-4da3-b376-05204580ba3f"/>
    <ds:schemaRef ds:uri="c0fa2617-96bd-425d-8578-e93563fe37c5"/>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174</TotalTime>
  <Words>582</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11</cp:revision>
  <dcterms:modified xsi:type="dcterms:W3CDTF">2024-04-08T08:45:41Z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